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BD630-3B7C-D95F-FBDC-E84E3CDA1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DEA502-9457-147B-C209-35D53D78E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A8F5B6-1A73-A1BF-3127-1C63F4B0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C854-FF47-44B0-861B-6CC8AE2ED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3C20A-17F3-AFF2-003D-84115A0A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B55FD4-AC42-B2C9-1D47-F13B041B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04C0-311D-4F75-9242-ED319E236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76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B62D2-D8CC-069B-3492-A70B521F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4048FA-2A6A-1ECA-7C51-9E5D0A6DD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9557B-7E96-D300-5336-6342411C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C854-FF47-44B0-861B-6CC8AE2ED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24DDF6-8AF5-5D7D-2A59-4E73FB19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06A2D-69CB-3F84-38E5-3BC235AC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04C0-311D-4F75-9242-ED319E236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685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DFCF4B-9591-6E24-0C28-5A258E503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C8A9A7-175B-24A8-B334-7CE0C9CA3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B5D62D-408E-A99B-0EA3-434160D54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C854-FF47-44B0-861B-6CC8AE2ED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AAE61-89D2-A046-109A-93DEA4C1E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A0DD9F-285C-7099-8F12-4E53C9D3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04C0-311D-4F75-9242-ED319E236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0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22893-C51F-3AC5-50D0-B0CE2A32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E2361E-C711-BD7F-A584-214F1F9BD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D882FF-41AD-6D76-7F94-C41FCE7E6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C854-FF47-44B0-861B-6CC8AE2ED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995BF-A855-E286-457D-52A5B532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06B69B-A685-EF97-FE8B-AF6AD3B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04C0-311D-4F75-9242-ED319E236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90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CB22F-61EC-1BEA-FCBB-77D7110E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8E56B2-4E22-4D4E-D59F-BC5F6F0E9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13E54-263A-77A3-A9B4-71934974D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C854-FF47-44B0-861B-6CC8AE2ED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D1397-D448-C1FF-F5BE-84993EA6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510AE9-0AFF-26D4-7BD5-72D03106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04C0-311D-4F75-9242-ED319E236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60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26A39-6C6A-445B-7B9F-D3EAB00E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0DBAD-D152-5AE6-5C50-368FFD422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344FEE-E5D2-2DDD-AAD6-870F290AF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1CC564-95A9-A252-AF05-7E8A76BA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C854-FF47-44B0-861B-6CC8AE2ED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F587E5-63D5-9152-EDBF-BAAFB5A7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B2A22C-7FE0-315F-3B2D-0788DBA4E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04C0-311D-4F75-9242-ED319E236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61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66594-DDB9-F409-3A70-F5BF9D792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5F2946-AC65-0F41-42F6-875137E0C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A97457-05A4-7069-856C-4DCE34648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D2FFC4-3A51-E73A-9A1F-B2A8131E7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EBAD28-A3AB-AF29-58C9-1BF2F9D6D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6094D9-9FB2-0883-4635-8A76824E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C854-FF47-44B0-861B-6CC8AE2ED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0EA0DA-6E44-4FF8-1F96-4C76BE9AD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441555-1703-2AC1-7260-960079A0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04C0-311D-4F75-9242-ED319E236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18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E433A-9CD3-8F56-378E-6AF4CD8B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652CBF-99DE-3EEB-4B25-EF485928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C854-FF47-44B0-861B-6CC8AE2ED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A84BFB-8699-8D31-E888-72E6F820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D2F5D3-CFF8-2F0B-37CA-E01829A5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04C0-311D-4F75-9242-ED319E236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11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E722FF-544F-186E-44E2-4BEC92BC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C854-FF47-44B0-861B-6CC8AE2ED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0DD781-8DE8-7AFF-E4A9-376166B22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CCFA5A-0466-A322-3A2B-ED203D8C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04C0-311D-4F75-9242-ED319E236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93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5E383-BFA9-8482-D83D-9D770029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8F937C-B7BA-01CB-E2D4-C5054D8D4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5C2181-5118-BB46-1D1B-BDBC46EA4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8E46D6-0CBD-8CF5-8DFA-C1FC6C594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C854-FF47-44B0-861B-6CC8AE2ED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08B980-29A0-2ECA-BC97-65812954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181EFC-FE82-3376-9C32-7E79A3850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04C0-311D-4F75-9242-ED319E236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54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22B78-7CEF-E73C-E948-5C4C139CE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E2AFF8-7D53-F35F-D93E-8AE1C5ACD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250FD2-8EC8-DC1B-0E81-D91AFAF7E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A25845-30C7-0F9B-050F-927961A6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C854-FF47-44B0-861B-6CC8AE2ED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70AFD2-1D1C-C95C-4FEF-AA5E83E9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E8FA5-40B9-D05B-5E75-BBCEFB16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04C0-311D-4F75-9242-ED319E236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4607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81FAB8-D9B6-ECD3-68D8-9F939EEF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28956D-C7E4-82FE-1595-6FD4F87A7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D21375-F836-7E64-B486-FBF6B723B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AC854-FF47-44B0-861B-6CC8AE2ED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4A57B8-1E63-5C1A-72F0-2E4D99E74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48FF5-9BCB-DC4C-BC4A-F5573A422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104C0-311D-4F75-9242-ED319E236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14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0258" name="Picture 2" descr="10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1283" name="Picture 3" descr="109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1093.与主接近</dc:title>
  <dc:creator>Yihao Zhuo</dc:creator>
  <cp:lastModifiedBy>Yihao Zhuo</cp:lastModifiedBy>
  <cp:revision>1</cp:revision>
  <dcterms:created xsi:type="dcterms:W3CDTF">2024-03-10T21:24:09Z</dcterms:created>
  <dcterms:modified xsi:type="dcterms:W3CDTF">2024-03-10T21:24:09Z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