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8B9E-7939-A3EB-8673-4AF0A61C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BB068-473E-1557-70D8-45AB621D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42E6E-3240-93DB-A652-BEB6172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FEC9-3588-1570-D4EB-8C1D47D1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C4E2-EEA5-6F50-8ED8-37CCC5EB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A092-73A1-C882-7315-0A72AED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9C19E-4FAA-7435-7EA6-5BEE4A50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10F2B-4AD2-730B-33AA-24EF8F7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552D0-33D8-5D19-1503-1EED8AF7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D0E36-249E-5837-A6FE-9EC6FA8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56B51-6E64-7A8E-9945-92A501F95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0E6BC-35D5-0083-29C1-7031227C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628E4-D6D2-A6BF-8AEC-68F7CDD9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8D43-A3FF-14BB-FFCC-510E7DA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D9D4-566F-8F0C-6B80-352BD6B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7A6-C47D-BFAB-7A3D-82B5FCC3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45A2-D528-C319-6131-DBD519A6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24A50-D0C9-97B1-2568-A6D22A8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84B4-C8BB-CCB1-7399-26794E9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4A8C-4C8B-494C-F329-04131F35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2FD8-F594-6B5E-6398-2A497D8D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D6A51-00FF-F5A0-6CEB-5DAF4D79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4668-3A8F-9A7C-FFE5-5A0FF5B4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4A53-BF7C-0022-C327-80B69B8F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41D6-5D81-A811-A8E5-1E8F44E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8C85-B086-A8D4-61DF-B4DF5DB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AF8B-7955-DF53-9F3A-6E33AB412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154DC-287D-BF71-ABEB-48A96ADC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3569F-6E89-7534-773D-9C07A945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572A4-F282-9101-DF4C-170B25D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CA303-1F28-3E61-7489-6D60316E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5721-62BC-5F37-BC1D-8B5CB19B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2242D-4B08-5133-A1F3-400E1E32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C8084-B4AB-7EEF-9D76-266ECB2E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EF066-101D-6BFE-54F8-93C0256C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0B51E-02EB-9202-90D0-82334AB6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9C734-3E42-F61B-D672-7C304A1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280F34-329E-8549-E8D7-216423C1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9F658-E127-AA46-2DAE-64B1186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0B03E-8FF0-7277-BED9-FC0F25D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DD1B4-EAA0-82CE-B1FC-BEA481A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DC7F1-EC88-8479-5254-8AC9E55D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BE6A7-578E-EC10-69D3-0B7E187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F2669-104C-324E-E4E9-3C85A1C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59220-9B01-66E7-B751-AA51C8BA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A32EA-6FAC-E6FD-A89C-DCFAB1B9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A493-3980-EFFE-9D24-FA085F6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016-23BD-F251-1698-004412F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83F1-CFAE-A187-955A-EDE84D9C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712BC-DCF6-BDAF-87B8-A42BC21B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490D1-944A-5EFC-14E6-D0F4A692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5A3-ABFD-533F-F024-AAA69076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6B26-E77C-E3C5-F51A-24E8EDF6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A6B8A-8EA1-4D98-9824-E5A5BAAB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E3FFE-B661-7759-6A48-6DC7DC53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8170B-C16D-AB4E-CBA2-838C78F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59F0D-1532-55B0-BC90-4362036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A1DD1-0F09-4D66-411C-908E65F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58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0799C-2AA1-1136-895A-772DD49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CBD13-5153-226D-CA0D-52A65EF1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DD441-615A-E800-5C1E-163422B57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BC848-6665-936A-A2F4-9EFCA77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A6938-0721-8B52-3B28-A0F1B5F2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282" name="Picture 2" descr="10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2307" name="Picture 3" descr="10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1094.羔羊血洗净</dc:title>
  <dc:creator>Yihao Zhuo</dc:creator>
  <cp:lastModifiedBy>Yihao Zhuo</cp:lastModifiedBy>
  <cp:revision>1</cp:revision>
  <dcterms:created xsi:type="dcterms:W3CDTF">2024-03-10T21:24:14Z</dcterms:created>
  <dcterms:modified xsi:type="dcterms:W3CDTF">2024-03-10T21:24:14Z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