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D2D4-4953-15BF-B711-6C109083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73FD96-3F63-3E1A-4604-5801D2095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9D7FA-6701-3CD5-8D71-5FB5D884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53E38-A831-99DE-F02B-0E132481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10728-22D2-6DEB-CB80-002CD485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3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A5B0-8C5D-C107-DA38-5254A9D2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74313-712A-8289-EB7C-169E529BB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82D66-A6D4-5F34-B664-BD2A229D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757A6-3DDD-2B71-28F6-CB4161CE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2E395-2D15-5C74-BCCA-17AE5ECE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8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AD6F98-2C3E-67E1-BCD6-F73233FC9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E49DC-FA44-3DEF-BF39-CF7CBF9D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BAAF3-B53A-7F18-F862-B5E2232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D8925-4AA5-965B-8E5C-B852B9E6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DFD38-E812-93E0-5DBE-3EBDE642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6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C8F0-F959-3E1A-F541-F0D7845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2AAAA-67CF-9896-F1B3-A7A39082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EA8C8-0294-0CA3-6E2F-10DF7FFB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5A82B-53B8-2656-3A70-281A7611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310AB-7DF8-C28E-E30E-6562B94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5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489DC-FCC9-539F-E92A-8829FBB9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985FB-1CC4-7DBA-FAAC-851F7C31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5FA7C-0021-FBA5-56C8-D3CFE754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374BF-4D66-152E-6B15-AEBB5256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0894A-8D72-69DD-54C0-84D82082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4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EAC09-375F-E719-F319-A3BE96ED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E668B-A82E-5674-433D-50330FD2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76764-A3F2-CB0B-6E3D-3F04AAE3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E7219-3423-472E-06AD-C1DCD889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FCFCD-FB29-3043-CF21-B2FEC132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81E33-5EE7-54DA-A45B-EA63A0FD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6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6E399-AA9C-29FD-ED3B-EB1A19C4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16D80-547D-13D7-8A4E-AF9F52F0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0BBF5-15E8-7DE5-4C8B-9C6E31FF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CD4734-8405-34CE-B1C5-F0C17017A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5AE827-D2F2-F795-D497-F776433FC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75835-35D5-8DEE-4F80-581996E1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A6861F-55DD-D6CF-A46F-E5E343F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EC94B1-6B38-090D-5DD5-A746DDC4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A16B2-9B94-C8CF-3B5D-8F952755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3B27C6-A493-5A56-8443-838E8AD0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AECA81-D1FF-23F3-5839-08F59C71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B40AD4-4C0C-B7CE-9902-2923D02A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5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746F8-C430-E3ED-5AA4-3A52F488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AB4CB0-0904-1233-3669-C3A21009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D13D70-BF03-6357-0E01-F0E5283D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DE8B2-FAEF-2F61-4A3A-1949FD29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5A8E8-E599-70C7-F3CE-0EB6C563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A6C04-9F5F-F6E5-452D-A2887DD6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0D237-C55A-D7C4-DA12-5B4B6808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2CBA2-9D9D-D66F-92AC-F02359B1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7D86C-7A53-D37A-A5FE-0C92860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2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AE139-46F7-3EB1-9EB6-09E39652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22EED-7719-1B29-85FB-4AB1657D2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07652-7894-676F-F0F1-1B7A1F19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85A9D-C3CC-5A32-DF7F-6DE975E8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EFCC3-0F64-4A86-0C90-4F4A6B6C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2E1C9-7301-C2F7-1B3B-F1CDB5C1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728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DEA178-D2E9-629E-4038-D864088E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78111-61BB-A3A9-B43F-7BB31BD3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BFEC4-AB52-3685-C3EC-BD3A11288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3D1D2-D9B2-F2BB-EEDD-98C6CDC2E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CBE4A-B0BF-B70A-ADCD-1BADBA67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306" name="Picture 2" descr="10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331" name="Picture 3" descr="10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1095.生命路</dc:title>
  <dc:creator>Yihao Zhuo</dc:creator>
  <cp:lastModifiedBy>Yihao Zhuo</cp:lastModifiedBy>
  <cp:revision>1</cp:revision>
  <dcterms:created xsi:type="dcterms:W3CDTF">2024-03-10T21:24:18Z</dcterms:created>
  <dcterms:modified xsi:type="dcterms:W3CDTF">2024-03-10T21:24:18Z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