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6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E1918B-4936-BE28-CE21-245AD158C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2307B2-CCC5-51D5-6F7F-EB5AB2D84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00FD5A-5E7D-94F8-7CF1-BA8A3C6CA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7622-2623-47AB-861C-28252C841D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D04126-87F1-6953-8A05-33A652639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BAFBEE-5776-AFB4-74E3-854D28241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352FB-76AA-442B-8B3F-5C57BB1F3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E9BF0E-D911-FC9C-043F-38A7A7F3B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522756-E53C-5501-9326-0C3AE8ACA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250D6B-2E5C-AB44-9161-468964F70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7622-2623-47AB-861C-28252C841D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E5A666-08C9-4AC9-35FB-8025B5E5B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FE5E88-F246-AB65-F76B-31509569F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352FB-76AA-442B-8B3F-5C57BB1F3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141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67959A5-8CE6-D75A-3971-E35AC7A9AB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4BA7EE-D48B-ED80-03CF-5929F2934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18A4B3-3D3B-C581-DF65-CFCD7FEAB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7622-2623-47AB-861C-28252C841D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784670-83AC-E5C8-9691-AB5853734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4300FE-B6AC-066B-74D5-663E53A4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352FB-76AA-442B-8B3F-5C57BB1F3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515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5E2704-0B92-B321-8C31-2010F1C6C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BB4EE6-1296-DE22-C0AF-A54530217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DBEFAC-DFE5-EC0D-EF4E-84DFB7680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7622-2623-47AB-861C-28252C841D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A068AE-BEAA-7619-702C-C07129CC8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B573F4-9FF0-1FA6-D6CD-369FF543E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352FB-76AA-442B-8B3F-5C57BB1F3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533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5A544F-99E9-F11C-8845-D69AD56FB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8BB3AC-C566-959B-8DDC-A5F10DA19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5FF27E-218B-9949-1802-A9C7AEBB8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7622-2623-47AB-861C-28252C841D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96C000-DC62-7CA2-74B6-014BFE0AC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52FB97-BE4B-B4F1-A7A5-36D98EF3B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352FB-76AA-442B-8B3F-5C57BB1F3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051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8BD583-5527-D28A-11D3-62575791E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4DE0BE-80F7-7F7F-4901-6798FDDBB7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0C5DAC-8145-CA80-DA31-8EFAAAE07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F618F5-D110-4A1F-F0D8-97E2D0A6C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7622-2623-47AB-861C-28252C841D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44E7BA-1674-46D5-1CA3-5F65A3426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421956-F708-4CDD-05CC-C03F088BE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352FB-76AA-442B-8B3F-5C57BB1F3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687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BB61D3-3818-468C-75C0-5E3A6A0DD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82E4CF-DE23-3169-DC16-643497982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C11379-12A0-CA4C-EB51-B1E4DF8ED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063C87D-BC0D-D4F8-7EAC-8AC4E33DB0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EBCA41C-68D2-B459-D409-3F5945D00A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53FB3F9-F52A-447B-BD0E-A6910F2D0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7622-2623-47AB-861C-28252C841D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F88721A-143E-5FA8-6533-2C3D75A8B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894159A-286F-15B3-1579-6D906FE9F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352FB-76AA-442B-8B3F-5C57BB1F3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724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05425C-EF76-60CE-64FD-0E2CA56F2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0AB92C-705D-5DAE-E9F7-D67397758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7622-2623-47AB-861C-28252C841D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068DF3-8EBA-5B0D-FDDA-D38C7E603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C324C4C-3F06-5784-2539-F346EE387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352FB-76AA-442B-8B3F-5C57BB1F3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075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20FC8C-2092-5DC2-7260-6D2705CB3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7622-2623-47AB-861C-28252C841D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7766049-E8E2-3627-B304-DCF13144D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DCE7C7-9345-C450-B41F-1884B929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352FB-76AA-442B-8B3F-5C57BB1F3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569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2682F-A0F6-635E-8EFA-9CF0B8D31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1C7A7D-7AD2-F1CA-4B53-54FD4A870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D688B2-1E0E-A51B-843E-92D94C281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64C2A1-A711-0987-F0DD-F270D7042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7622-2623-47AB-861C-28252C841D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11E6A2-5996-F9E7-6206-02C5C73C0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E4064B-BC5A-3B2D-815A-928363FEE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352FB-76AA-442B-8B3F-5C57BB1F3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292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8B7A69-4E72-C46E-BD78-39E6288DA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4C949F7-EFFB-7C83-1F35-AE2888346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A9A66E-38EB-15F9-43E2-6D3305AF1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B2102A-77D5-2961-1D8C-055401B41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7622-2623-47AB-861C-28252C841D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414D7D-1D30-75E6-115E-03236984C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7CA778-09B0-DBFE-D6E0-36EFF915E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352FB-76AA-442B-8B3F-5C57BB1F3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61438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79FCB4-44F9-9330-4739-D1831A300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808509-EC41-42D9-C3DE-FEF0F2850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4C0FB-729B-6DC6-DC60-622302B037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87622-2623-47AB-861C-28252C841D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6AF808-43D2-F86C-AC68-41EEFEE892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8DFAAA-3541-7E6C-0888-E1A00BD547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352FB-76AA-442B-8B3F-5C57BB1F3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777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3330" name="Picture 2" descr="10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1096.有一条路</dc:title>
  <dc:creator>Yihao Zhuo</dc:creator>
  <cp:lastModifiedBy>Yihao Zhuo</cp:lastModifiedBy>
  <cp:revision>1</cp:revision>
  <dcterms:created xsi:type="dcterms:W3CDTF">2024-03-10T21:24:23Z</dcterms:created>
  <dcterms:modified xsi:type="dcterms:W3CDTF">2024-03-10T21:24:23Z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