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452E3-8D16-451A-43E8-C5CF53F9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A0385-459F-6F35-A550-FEB59898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B6A9-68D9-275D-2162-A6B8659B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3FF8E-5197-820C-98E3-575258B5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5D886-6912-ED73-1DC6-BACE8EF4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D79C-6132-DAD0-F26A-AF169D69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338019-C03B-97DD-096B-DA65FCBA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8183F-4B39-39CA-58CD-D634BD2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08EF-E5E9-3489-C31B-CD78C3F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90FB4-2B92-C762-2BE9-4F50B4D5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B8DF22-70DF-7566-BF3F-4DBDF6322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CD9C2-EFDA-83BA-F242-7DB50419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08174-1C5A-4FAA-329B-50A01FB0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9A9E7-EF57-2C15-F396-8ED4A30F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E3C37-0797-C266-E8AD-FDCB310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5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9D66-0081-839E-C41D-3370B1D2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9B9F9-3A77-7016-5914-49AAED79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4ECD1-610C-5E90-A900-3389D05C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192AE-D01F-3390-8040-E3AC1CCB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E241D-ACB7-BAA1-C9CA-6E8DD1A3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1FC57-990A-38A1-7DAB-5F1B57CE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35C7-EE85-A231-4536-5BC4933C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97001-8837-E858-23A5-94738F8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5A555-3330-BBAF-4D03-67E6367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5D35-075F-5EF4-7687-46816BE8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F700A-013D-4313-5523-92514490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9FA84-5EE1-DCB7-8CA8-0ED0BDCA9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9B658-5AE7-9703-B6E0-5365682E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74FEB-33FB-61E4-DA85-64CBA73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5EF46-DAF7-7945-3575-558B6AF2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72A00-727E-D4E3-88FB-19DDCE00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1E7B-1A07-2270-CCA9-5D925062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1BDD0-2A8D-2B23-ED3C-4160BD8B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30E23-CB70-5F3C-757B-30AC454F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E34C3-CAF6-6BAF-7696-637A78927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19672-41B0-2337-C549-02276EB4A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D1C9F-9EF8-8A9F-B418-CAEFDF90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AABD0E-9FB7-B46A-BD42-7AECF9A8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EB3930-CA16-F8AA-2226-A3D23F6D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7344-988C-F2E7-1FFF-B8740F85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3603CB-1BD3-362E-1F47-F339EEDE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CB32B-813C-BF2C-6717-F445F923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A8CEA-ABA1-67E2-6242-151F04A6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B8B92-399B-1C7E-0DF6-9A7E1362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AE8C08-683F-591A-62C1-271C060F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2A5E4-BC9E-053B-A126-B2A66DD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BCA2-1F95-9ED4-62FF-8C83E02F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6291B-159B-9EDA-EF0B-B679813A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8BE2B-6D43-D5EB-6AA0-E20801E6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76ED0-5AAA-FCBE-A551-686BB764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94541-18C0-BBB8-1F00-FDB1D7EF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17C29-E088-6F86-0DF5-EB25E914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6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9577-E329-E35C-A857-7AD97F68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F2693-344A-9640-8A90-247C7A0C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6E4556-FE84-7E14-8420-73EC937DE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C6683-9BC7-DC68-7658-F5C6941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D6859-8CC7-6FB3-3C4C-5E591185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2BBF-A7FB-53F9-3876-1E4805D7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745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7EAFC-17E1-6F8E-8266-6EF46190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24D7-87E8-5A33-1E82-A890EB1B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92A1A-6F15-669F-62BE-90F037E1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09851-6E6A-434C-EC28-93655B369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16651-83CE-E0F6-AFC4-DE49D3B3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0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354" name="Picture 2" descr="1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5379" name="Picture 3" descr="10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21775" cy="682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1097.灵程路上</dc:title>
  <dc:creator>Yihao Zhuo</dc:creator>
  <cp:lastModifiedBy>Yihao Zhuo</cp:lastModifiedBy>
  <cp:revision>1</cp:revision>
  <dcterms:created xsi:type="dcterms:W3CDTF">2024-03-10T21:24:27Z</dcterms:created>
  <dcterms:modified xsi:type="dcterms:W3CDTF">2024-03-10T21:24:27Z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