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4191-2835-C309-E8CE-97A6A476B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85BBE1-C0EE-80AB-EE3E-BDCDBF47D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1C5E7-9105-EB3A-87B4-721D332D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50F2E-F662-99A6-80F2-3C5E60E9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DC42F-B312-1FFF-AA51-868AF48F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4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8A9B5-FD98-FEAE-7499-644FA08E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7375C-0AC2-9373-C256-3E461C6DA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A3849-7B0C-96C6-6BB2-D6AB8CAD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74D84-9004-A5B0-378D-D9D57B21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B8BC1-A93B-6D42-BA75-2167F073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1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CACF4D-66E8-00C7-1A3D-F32F6D46E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91462-66D3-7259-DECF-8A281318A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3E4A3-EF1A-F65F-2CA6-3942DD7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A4300-0D00-D0C5-754C-C0E728C3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AD7C6-C684-4D01-8078-97ACF20A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8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0F78A-495B-1E43-C034-3D8C6687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70707-F1D8-5880-B1B2-EFCEC4C2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3CD3F-67FA-CBCA-1011-2AC64A9F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29E93-9A45-10C8-D940-DF93DBDF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D7E00-1F15-43AF-178E-AD48CF5B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AB781-7441-99BB-C7BB-274B5137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18EB6-FC3A-FA59-C49B-50C777855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4B051-4A16-1000-50A3-A255F8D2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8BC79-3BAE-0DDB-12D4-3F62D960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D2F93-24A5-2956-4F41-68DDCF40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3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AD62-B7A4-AC36-04CC-58CD5EC3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8FD36-DD1C-6DF2-B1A0-46F433724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2A7D8-80F2-76B3-0BD9-1FADDCBCF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71B1E-2EE1-19D8-4885-5D67D6F0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B34D4-35AF-A8EE-30FB-B009D413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D23B3-454A-63C9-BB44-3B100F2D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31C9B-5267-5B7E-61EA-47F74D15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81D70-F14B-77E9-1273-1BB0373B8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F4A24-A200-AA00-10C3-1BCFCB06C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DCD50E-4B98-A6A1-51E4-7DAA1CA4E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C1E945-809D-8C26-A5B4-C934E979E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1431FA-6011-78EE-AA0A-10DC8087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B73BC1-88F0-7454-CE6A-F774123D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EE7164-ED83-F4BA-2C40-E6843880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335D0-4DD5-B89B-F33A-D71365B2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37CE24-640D-4717-3F1F-BF114DAA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4BF174-28CD-536D-F3D6-56B7A748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46C76F-37AD-BBA0-2D8A-FD2CDE09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7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DCD737-3B18-578C-C2F6-1B137007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3296E-2FA0-0390-8025-54355BAF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817FD-BF81-2AFD-BC52-5D3F3CE6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7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C9209-FC04-70F4-FAE5-EA0EFAAD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5FF1E-1C1D-24A0-85DE-652269909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1FC46D-BBBE-87BD-14C2-F61121FFF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4839F-5967-26FD-5374-D4C552BD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C568E-4FEF-AF2F-B6D9-AFAC7BB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FAF09F-E933-C40E-4FA1-38E1078F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7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5302C-1E5A-4EF8-E8E3-5F13A644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94EB6D-0541-EBDD-8177-801321F6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B694E-44F9-2736-7290-8087CE18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8E9C9F-6A00-8446-1103-E50B1ED9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93652-0780-416F-812B-0F0DA5B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7E77E-7C89-3422-B7B2-09DDB6B5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178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1185EA-333B-0188-61EF-524E5D4A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58F9B-AA16-447A-7495-21CDACBB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9E813-A7C7-35F0-4D56-15321352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003C0-1A07-601F-CF41-F47346002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8527D-7974-D0BA-9D85-89722F8FE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6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02" name="Picture 2" descr="10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1099.曾经</dc:title>
  <dc:creator>Yihao Zhuo</dc:creator>
  <cp:lastModifiedBy>Yihao Zhuo</cp:lastModifiedBy>
  <cp:revision>1</cp:revision>
  <dcterms:created xsi:type="dcterms:W3CDTF">2024-03-10T21:24:36Z</dcterms:created>
  <dcterms:modified xsi:type="dcterms:W3CDTF">2024-03-10T21:24:36Z</dcterms:modified>
  <dc:description>
1099曹经
曾经拥有的不再拥有曾经寻求的不再寻求，
曾经留恋的早已挥挥手曾经走过的路不再去走
有主我才知甜·没有主方知苦，既然跟主走何必再让世界挽留，
也许明天不再有日出，所以今天我要多走一段路</dc:description>
  <dc:subject>
1099cj
cjyydbzyycjxqdbzxq，
cjlldzyhhscjzgdlbzqz
yzwczt·myzfzk，jrgzzhbzrsjwl，
yxmtbzyrc，syjtwydzydl</dc:subject>
  <cp:version>1.1</cp:version>
  <dc:language>zh-CN</dc:language>
  <cp:keywords>投影</cp:keywords>
  <cp:category>投影</cp:category>
  <cp:contentStatus>索引完成</cp:contentStatus>
</cp:coreProperties>
</file>