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7C4E4-3C93-588F-93AF-14A844DE1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59BE-871A-6571-E047-8F011D7F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C6F7E-0DA1-2910-3F6D-7ECCA98F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13B6F-9849-1637-FEB0-D7CE84B2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4381C-AF75-182A-7C73-6179044E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551F1-EA9B-BF6F-59C9-5323DC9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36E6C-36D7-AD8A-7EE5-7F0DF21CA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FFBBA-2ADF-F7FC-6391-78A88946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157DE-0B08-1815-C644-002F9520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D02F9-F6D4-95B9-37CE-9E515450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7D5FD4-BB4D-7AC7-C5F2-0E21BE45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7258D5-E982-4129-B1AC-49818C58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BB05-211E-91C9-2C08-6681FC51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D1DF-88B4-F62A-7D08-FC70142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ADB2C-CA03-74D2-A67C-BD94D74D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4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0DB53-D393-2782-6C79-0980B412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2EEAB-E0CB-051C-80ED-A66D64DD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3DE46-414D-7BA3-D63C-96F34010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56BC6-2C74-49D4-22FA-CAD15E4B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62D46-1E22-9333-7804-BBE0E3E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94E5-205B-DDD6-0AC2-D40E3A86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C390D-BED5-D8CE-F507-5AF42C3B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89CA8-7BF7-970B-6F23-C37E6F86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BB8B5-46D9-EBE5-71E1-AEF9AA22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F2D6C-0EE1-78E6-F380-6FF29EA6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D7BC-0A9C-EBF6-8994-88729D16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B9147-0C3A-2D76-2FE6-C0A9DCFA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B5FCD-486E-5F83-73F2-28D8D8EB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D3ADB-08A3-9562-41AD-1FA2952A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90AC3-59DA-3326-9377-8C55F361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78629-2E3C-7E71-956B-062611E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3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F9261-983A-833F-2B14-2A301332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66BAD-4A36-1CD6-8378-673F0DD2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62196F-F651-1B80-A303-654068A9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AB829-84D6-8319-7FB1-87625D878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E4754-A201-A30C-D0E8-1BA7AA6D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9532B-9002-6A60-DD13-AB9F8166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6C2FD0-8910-28C9-6AC1-7F57165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CA61D-8E47-93BF-BA10-90CB79F7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B449E-53D9-03B9-C5EB-AAC022A1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05622-36DB-7A1F-5724-C9529B91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4DE7BA-5570-7189-6BA7-F11E4066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0F829-DD99-7CB4-B5CD-F1638936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1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4298D-8D5A-2C01-4F64-4785B71C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405E8-554F-0A41-18D3-77337420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9EABC-364E-D761-0823-B4F58219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8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84D8-211B-2B11-A11C-673D0D08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A6920-3C75-0579-1E25-795EA42F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EA2E9-FB4C-DD54-890E-F6DE7E27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0A141-304D-BE1A-13F3-C676964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D5586-CB90-84F8-DE8A-5D3572B9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3637F-9327-9791-2BB3-846E0F30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3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EB023-3227-4A53-B969-A89C0CEA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CEDD24-768F-F58B-27F5-776791A55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FDC48-8121-6552-F624-B77613D7F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B21B4-C5E8-E6A9-BF37-81CC7153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05B44-30CA-621F-A2F5-873C782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6FADB-4CB1-06E5-B0F6-1A198FB8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851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AB4EF-6D03-E597-F6DA-AF8A7B7C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3F848-2C4A-090F-289A-D5703BBF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66E6F-D6B7-D613-9ED5-391CD5E2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1EB5-F8EF-4ECD-931B-D3E75CD04A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F11E0-F941-5DBA-5170-3DF80CC68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6EAC8-332C-D93F-6B7E-BDFB9F64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2C79-376F-4978-B1CF-CDD2ECB66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26" name="Picture 2" descr="1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1100.天国进行曲</dc:title>
  <dc:creator>Yihao Zhuo</dc:creator>
  <cp:lastModifiedBy>Yihao Zhuo</cp:lastModifiedBy>
  <cp:revision>1</cp:revision>
  <dcterms:created xsi:type="dcterms:W3CDTF">2024-03-10T21:24:41Z</dcterms:created>
  <dcterms:modified xsi:type="dcterms:W3CDTF">2024-03-10T21:24:41Z</dcterms:modified>
  <dc:description>
1100天国进行曲
1我今踏在天国征途上心中充满未来希望，
2在这人生旷野之疆道路曲折前途光明，
1展望前程天家美景使我心灵倍加欢畅
2你当勇敢至死坚强元帅脚步紧紧跟人
1征途坎坷，艰难重重与主同在安然无恙
2不偏左右跟踪前行有主统帅指引方向
1奔跑天路不靠已靠主力量
2直至到达福乐地荣美家乡直至到达福乐地荣美家乡</dc:description>
  <dc:subject>
1100tgjxq
1wjtztgztsxzcmwlxw，
2zzrskyzjdlqzqtgm，
1zwqctjmjswxlbjhc
2ndygzsjqysjbjjgr
1ztkk，jnccyztzarwy
2bpzygzqxyztszyfx
1bptlbkykzll
2zzddfldrmjxzzddfldrmjx</dc:subject>
  <cp:version>1.1</cp:version>
  <dc:language>zh-CN</dc:language>
  <cp:keywords>投影</cp:keywords>
  <cp:category>投影</cp:category>
  <cp:contentStatus>索引完成</cp:contentStatus>
</cp:coreProperties>
</file>