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3917-005D-4F3E-CF0F-5948EB1C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15E60-C532-E379-A0D2-E147FF45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2ABC1-157D-B8CE-8921-B3439238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48793-2E54-DB55-9A98-0991CB78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6799-3A5F-68FA-93D5-93A33FF0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8ECAF-52FE-E2D1-0EA9-AE2B823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78B68-57B5-E6D8-0F18-D36054A3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412A-0627-9708-A7D7-F9B6D463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F3A4C-CE56-E88A-90BE-23C115B3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482-9FD2-4BA1-69C5-BCADF720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7691C-4E1F-6154-47E2-675792ECA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02E5C-81DE-F4C3-97A8-A761DCB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0E655-8F28-FF38-FD58-1FA6E9E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455AD-FD83-89DA-375B-02E2665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023AE-4353-0AFA-2B13-1EBE60C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4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678A-D248-1C81-05E0-5AC4271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80AF5-0716-E4BF-C5D1-51B6A45B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C1682-BFFA-6786-557D-479D21F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09DF-9CDA-50F6-4B88-67950A70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A8B45-86FA-5018-2B6C-7D85CDFF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093-2B05-0290-D0A1-9784B236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5A892-2868-3003-ED27-E87BD210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136C0-6FB7-F7AA-7238-392A8C0A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4FE7D-AB6F-75C1-DD50-F086BFE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BC5D-7162-3DDD-2406-343BDAE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BA3F-71F9-04BB-B777-A4E2B67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ABAB3-6C96-7DD5-CA11-2DBE3B7F4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17BE5-BBDB-4263-1654-92DA7E60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C803-B0F7-55A3-F02D-867C4A88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7062A-0BF9-3D54-FE75-AAEB72F4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42F8-E47C-FFFB-B057-F30A531F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76D3-7AA2-4D39-31A1-5C4E5BE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1EA05-CECB-231A-6B2B-7188052B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3674D-DB6B-F4B7-2EE1-F4547408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71E726-40E2-87E5-745A-C80C4950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5D028-05AE-10E2-B44B-FA2DDC7D5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56D47-8813-C407-7B45-63C290F2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806B23-477C-3156-FEA9-F83D1304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0AFCD-9F55-3E3E-3C35-33B1449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1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6972-0157-19DA-0256-EF53CAA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B589AD-DEA5-6E49-7AFB-A1DD676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3ACA5-053E-4A2D-F2CB-8F44354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F6F376-9995-3887-CBED-D8118842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A6279-4E04-D855-B544-74971C30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654D5-4134-F438-52CE-FBBE2875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2B671-F2C6-F81C-1794-7876CBA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56A3-09FC-91E7-FB6A-7637051D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2CF3-509D-1EA9-216D-3B9A9C75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FAEB0-A4F1-0C6C-A5A8-F3278DB6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5EC31-C3B6-7610-885C-98859DA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466F1-3746-E2E1-5736-33E09130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88D1F-F483-B94E-26C7-56CC339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F534-C2D4-AAB3-AC0A-47EA988A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97994-C2FF-D85D-536E-DE05D33D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B880C-B188-0364-6765-0F0EC80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54594-335E-4579-5B18-2A9F76F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77E86-267C-F961-76A2-E072332D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9DE0B-6CD3-92F1-70AF-8FA1FA0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438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8D1B62-C5D9-C219-DF8B-8D1E878D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8BB63-4D97-E11E-1624-CEC9DAA6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FA76-29C8-EC90-1CF8-3A338E7C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4CF1-0A4E-43B4-84B6-9E280143A5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8A9F5-5CF9-3F92-5AAC-1CCD1A45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A970-12DB-FE98-4CCD-40A729D7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149D-4171-4948-817D-47D4CE26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50" name="Picture 2" descr="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1101.生命的小路</dc:title>
  <dc:creator>Yihao Zhuo</dc:creator>
  <cp:lastModifiedBy>Yihao Zhuo</cp:lastModifiedBy>
  <cp:revision>1</cp:revision>
  <dcterms:created xsi:type="dcterms:W3CDTF">2024-03-10T21:24:45Z</dcterms:created>
  <dcterms:modified xsi:type="dcterms:W3CDTF">2024-03-10T21:24:45Z</dcterms:modified>
  <dc:description>
1101生命的小路
小路啊小路，崎岖不平的小路这路主曾走过，
这路留下深深地回顾小路上酒下主的
汗水，也曾酒下主的血泪：
这是通往天堂的路这也是我必去的路
小路小路，这是我必去的路
小路小路这是我生命的小路这是
我生命的路小路这是通往天堂的路</dc:description>
  <dc:subject>
1101smdxl
xlaxl，qqbpdxlzlzczg，
zllxssdhgxlsjxzd
hs，ycjxzdxl：
zstwttdlzyswbqdl
xlxl，zswbqdl
xlxlzswsmdxlzs
wsmdlxlzstwttdl</dc:subject>
  <cp:version>1.1</cp:version>
  <dc:language>zh-CN</dc:language>
  <cp:keywords>投影</cp:keywords>
  <cp:category>投影</cp:category>
  <cp:contentStatus>索引完成</cp:contentStatus>
</cp:coreProperties>
</file>