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30045-DE07-D988-B22E-889FDFFC9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A4762-E757-813D-CFB9-D51E7B8F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AF5FD-7F33-1EDE-122E-6D002529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E6282-B727-4066-1AA6-30145A5A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BD91D-B385-375D-7F2F-63D5BB6A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8963-530A-292E-A7E6-AB46823A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E4B06F-05C3-0A8D-2D06-19BA3C8C6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C5C9-FB9F-5521-68B4-14DE2BCD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DEC40-FE95-772B-FED7-904B4E48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8D67C-FE4D-AB0D-2CE6-507C86B3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49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4D9E70-839F-1ED2-3E03-5C0AC5BA1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872DC-F338-849A-6ACD-4A4682ACA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15049-8A46-1D6C-9FCC-3A28B7B3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F5040-0DCD-A8EA-84FC-D5FC757E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B8010-96F0-DF77-7246-FD0F81CC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915B9-D1C4-956F-BFCE-902D105F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B5CF9-F27B-1FAE-D937-37B7DA2A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DD1FD-DBFF-901F-06A3-07A053EA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F7E6D-244B-C63E-FC36-7A9D193A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9AEE9-79EC-AFFF-502E-F527A0F3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A6133-C087-7A57-CEE8-1B28EA32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91A9E-667F-4A19-1807-E6F93034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8409D-8807-1A2C-0494-65CDB665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6D2A9-3E49-D366-5AAA-133056CD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D93B8-E64D-E7A1-A964-195B1729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3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966B2-246E-20EF-E0F6-FC5F3095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882F7-654C-8BB9-822B-221DA5C23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C1ACCE-B713-BB94-743C-2994F82A0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2F67E-80C3-4D19-73A4-D4FB3D85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612AA-412F-6576-094D-331651DA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C40C11-53F5-1AB2-FC60-2BF3E2A2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3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9919F-C373-D34E-B485-C3CF764A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56AC6-0B37-6370-17D8-781F2E912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C2A62A-1FC2-D748-61C1-744CB1E42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ABEDFF-8B27-A67D-43FB-5877C1575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57E6F9-A934-350C-87AB-EEA28B616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03E0F-C64E-6486-8704-06A848B2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102361-C8AE-5FFA-4ACF-DF79E02B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F8482A-6D76-E21F-499D-D4CCA2CC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3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2DAF6-E390-1177-F398-55BE5F3B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FE809B-33DF-C95E-617A-277C622C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AD9C5-4672-8C79-256F-D2A79DC3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330FF-D54D-058C-2DB9-802BC752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8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DB6A7B-C448-7488-BB64-CF373076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47392D-0C3D-DA4E-E0B5-D0232188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BA22F9-AE20-CD02-E6F3-B350844F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6B295-D43B-8F82-2FC0-3A3C7CAA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B91AF-F4D9-6FA1-1595-497727D5F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8A694-8493-0A08-F1DE-8C9AF7A55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429EC-0062-04AB-48F6-184322EB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A6D131-68EF-ED9E-CD72-7A70F1EC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B3B00-1E48-29BC-79C6-52A879B0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1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467F4-CB23-5AB7-9DD4-3080CE9B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22C582-09A7-F14A-A7BF-E547966EF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26BEE4-8C1D-9107-3FAE-3567A1EC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05C5D-95BD-3DA8-726B-F1BB3A0E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3A180-FA1A-14FC-B7FD-CB8C70B0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CB331-9BC2-8FB4-FC45-1687D987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364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805EBC-F563-2A9E-3013-88949F0E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42791-D456-5052-15F8-DFB5C2F9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4A0F5-3016-188A-3080-D95C42C30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9F98E-760C-4120-8B4B-AD14911266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5C16B-4496-3047-6D02-EC7A5076E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BD3FC-A866-C70D-4368-8A1631AED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D371-9A46-49D2-B958-81EDCE27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7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0498" name="Picture 2" descr="1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1103.人生的改变</dc:title>
  <dc:creator>Yihao Zhuo</dc:creator>
  <cp:lastModifiedBy>Yihao Zhuo</cp:lastModifiedBy>
  <cp:revision>1</cp:revision>
  <dcterms:created xsi:type="dcterms:W3CDTF">2024-03-10T21:24:54Z</dcterms:created>
  <dcterms:modified xsi:type="dcterms:W3CDTF">2024-03-10T21:24:54Z</dcterms:modified>
  <dc:description>
1103人生的改变
奇妙的恩典流入我的心我今已
得着了美好的新生命我心无比欢喜，
我心无比快乐因我已找到了人生的真谛
从此我愿抛弃万有，紧紧的跟主走
从此我将万事看作类土随主踏孤途</dc:description>
  <dc:subject>
1103rsdgb
qmdedlrwdxwjy
dzlmhdxsmwxwbhx，
wxwbklywyzdlrsdzd
ccwypqwy，jjdgzz
ccwjwskzltsztgt</dc:subject>
  <cp:version>1.1</cp:version>
  <dc:language>zh-CN</dc:language>
  <cp:keywords>投影</cp:keywords>
  <cp:category>投影</cp:category>
  <cp:contentStatus>索引完成</cp:contentStatus>
</cp:coreProperties>
</file>