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0BC17-719B-7786-ED04-65663DF8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D1FBF-357E-E038-61A9-E904D11CF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5F011-C615-E356-1379-B798E251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88624-4E38-F3AF-44BF-D5F439D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8E847-2AB3-1BCE-71BC-7A038BF6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6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0AE06-E0DC-9B4C-1935-9292D98A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4F9C2-EFF0-56A8-7609-92E59FAF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307CD-109F-22BD-F7F8-44D035DB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C5B62-EE77-9AFF-1EA4-9C2352F1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FCBD7-40DE-D333-F945-075DFDB4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1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E1D9CC-3497-4022-0E2A-1B4DF3DE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9A35B-A6BF-53DC-1E24-43A2B236E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33D56-7202-CE4F-E437-F7EBD112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0BE7B-54FE-D75A-EA37-DEC435B7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59049-F44F-B93D-7D59-BE0B28D1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0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E559-3E38-D2EB-DAC2-DB06E64E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A757-9E48-0175-C871-12552126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A2922-C8A0-A577-DC31-0920AA55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A5BB6-BB8E-A736-E974-40775E99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B6835-3BBD-BAFE-335A-0D6D6387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4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9E15-606C-0238-B097-30914541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E9528-775D-A51F-26DD-C799A40E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704F6-8DB0-E7E7-27C4-415B9006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3E7DE-0728-2175-F4B2-B2A32AC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9DBBF-017F-36C7-A310-62364E2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4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93E64-FD3D-7BAF-741C-BB4EB906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E4247-C8FD-C225-53EE-3A3D9C44F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E09C6-D61D-BAF7-5D48-2DE7154D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1A6C53-87D5-2038-E5B4-98B89D59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0D731-1631-66BA-F0D0-2C524F3E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4F3D5-3473-F49F-1D6B-2E3ED6D7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0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EE949-A943-8C25-D24B-E959FBFD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6432B-5CDE-6493-1CC4-1723CB9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0D172-33E0-B4CE-35DA-AC309D76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7C0B81-EA32-3790-6AFD-190C6DE00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C4C0C9-6D6D-3779-04DD-33E67AE82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2932F2-CB7B-0036-ADA4-A4EE39BF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37088A-1162-94B8-7AFC-DA07BE2A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D4FA98-3075-34ED-A53D-330B843E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1E02A-CCDA-CD8F-1483-1354D2E5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4F8C80-EB8A-CC78-88AB-5DF04D52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033BD4-639F-F15E-2D83-B18A8DDA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BBC1D-C354-C3D6-E6BE-4EF0433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2DDBBC-E526-ABF5-2E72-B59D4BA3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A44BD6-1C1A-534B-43DE-AE97D2CC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79F12-1867-3D14-19F9-34D11B83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7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9FFF-1B81-C426-0A5B-9EBBC2EE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B0313-79DC-F94B-1776-996EEFE0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C8E22-CDBB-A6BB-E79E-00C27679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E8B26-2ED6-3605-616D-32D78D4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F27A2-CE57-A690-3456-DB334E64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A1E6E-EC30-924A-64DF-4A50C06A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A57F5-30D2-A76D-1DCD-6B585ECE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10D344-8219-CF2C-4EA2-C410F4D59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15687-4F90-1F6B-E15E-E8DBAF44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BB9BB-7133-E2C6-7B6B-32B0213D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8DB62-340D-7AE4-2677-AB99BF09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F9BC1-C88F-6CCA-9115-27AEC22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736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67678D-4138-E44C-DE75-BD21CB29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4F6A9-3130-834E-86F6-98FCEDC66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B6369-C7F1-D935-A3B0-09569DCC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65CBF-C2E7-3D7A-E099-6F14CB514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1CD8D-FADE-9CA3-1887-94CEA9CA4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522" name="Picture 2" descr="1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3175"/>
            <a:ext cx="9140825" cy="652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1104.耶稣走过来</dc:title>
  <dc:creator>Yihao Zhuo</dc:creator>
  <cp:lastModifiedBy>Yihao Zhuo</cp:lastModifiedBy>
  <cp:revision>1</cp:revision>
  <dcterms:created xsi:type="dcterms:W3CDTF">2024-03-10T21:24:58Z</dcterms:created>
  <dcterms:modified xsi:type="dcterms:W3CDTF">2024-03-10T21:24:58Z</dcterms:modified>
  <dc:description>
1104耶稣走过来
耶稣走过来擦干我眼泪告诉我喜乐油要代替悲哀
耶稣走过来把我搀起，弹去了我身上的尘埃和泥
袍要和我一起去袖要和我起去，
东西南北南北东西让属神的人都合一</dc:description>
  <dc:subject>
1104yszgl
yszglcgwylgswxlyydtba
yszglbwcq，dqlwssdcahn
pyhwyqqxyhwqq，
dxnbnbdxrssdrdhy</dc:subject>
  <cp:version>1.1</cp:version>
  <dc:language>zh-CN</dc:language>
  <cp:keywords>投影</cp:keywords>
  <cp:category>投影</cp:category>
  <cp:contentStatus>索引完成</cp:contentStatus>
</cp:coreProperties>
</file>