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CC49-3775-137C-DD17-77999831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3CE8C-FFD1-C223-1564-77659411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9D28C-4C36-5007-B73B-C1927CF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64C3-7351-9FEB-8FBB-6D5CFBE6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5BF5D-9BB0-02C2-DF91-7B9A81F1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2DA5-8F09-5423-B13D-28A27AC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30B9A-DB37-EE42-2F80-C22B1CF5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5B8B-1D9B-085E-A4D0-9BB252C8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8816D-CF7D-FC9B-AEE1-B78E07D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ECA6D-AD99-A09F-6646-EE32E6A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2AE0F-B4B1-9637-0A10-1B7F2D360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FD0F8-3A5C-4169-2D92-91534ED7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4184F-54FF-C8E4-0682-7A874A2B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FAC02-984B-981C-6968-DD6532F1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532B4-61F7-6438-0BCA-4B8AB1DE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43A0-6565-8A6C-36BB-7B87D56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04E2-6C87-927B-94B2-B35E71BB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8B570-8405-B44E-1CD0-8533949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F7093-782C-ADC2-6F66-3013CBDE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B60B1-0FBC-8849-1E90-C416EA45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39726-BE85-0D0A-5AE7-D1C9635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6F63-CDFE-E25D-5B55-571A19EA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27FA7-FA7C-320D-AC4C-A7A0BB4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82F11-CE73-744C-B79B-46DD51F1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8065A-98B1-920B-24BF-C7234DC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A5D7D-4833-B14A-921A-324F67A2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50B3D-BB5E-A72F-1C10-386198A5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83737-878F-C047-5BEF-C75797A9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7CCB1-6625-BA7A-A7A2-042B2BA5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452CB-750F-B725-EE83-ABA64C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03B41-C06F-1EC0-1267-14224B1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B82A-31AB-7BF9-9D3E-F67E65DC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C4135-C0C2-7F62-1019-0E54AC6D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CB605-7EDC-480B-1BC0-ED0B5DF0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CD164-53A2-8DE7-73E5-8B1E7C4B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E6411-4ED9-8B59-0E10-FDC208F68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72D66-2EFB-3E06-59EE-D7C30AEB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A9A30F-524E-000E-EC45-E275DF21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0553D-D35E-23F5-0DE0-06B309A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E44A-996A-48A9-DD0D-548FA0BE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E0B70-1F66-0949-132E-81FD32DC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4E6B3-01F4-509A-5155-BC1050FC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98C7A-C216-B591-19D0-AD7165C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56A34-87B3-514B-F71C-8C2320D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0645C-23EA-E775-6979-C0BA40EA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91B90-3E6C-3756-0425-DDA4D418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E77A-9DFB-9997-8FA0-A7FDD5B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2894D-2606-3ACD-D52C-89B3352C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6ECC7-43C9-9042-500B-3D4615BB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6C834-0C1F-7F46-528E-D8F8CED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83CCC-C48B-D403-31D1-483E77F9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B37F0-C4F7-0AE7-CB83-33916D89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D970-9729-5DA8-8904-B9C18E33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AB6A7-864B-AB93-7187-76A26E643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A7B26-FD04-3E85-B5D7-6D5FEBA1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A91FF-34F2-6AA2-161E-93B51A3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441B8-1406-9687-99BE-09094E58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347D2-36BE-4796-0893-38126274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83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838DB-90C8-542E-502F-EFD94E00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461A7-A3E4-3D77-071E-73D50E70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86E9-FD31-6AB7-14B4-39782E352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4F561-BC2D-6DE6-B51D-A145CD2E8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1C8AE-873C-E189-F59D-77DB3732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 descr="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571" name="Picture 3" descr="11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1105.永活的主</dc:title>
  <dc:creator>Yihao Zhuo</dc:creator>
  <cp:lastModifiedBy>Yihao Zhuo</cp:lastModifiedBy>
  <cp:revision>1</cp:revision>
  <dcterms:created xsi:type="dcterms:W3CDTF">2024-03-10T21:25:03Z</dcterms:created>
  <dcterms:modified xsi:type="dcterms:W3CDTF">2024-03-10T21:25:03Z</dcterms:modified>
  <dc:description>
1105永活的主
1神子耶稣为我离天家，来世为人
2在主里面我获得新生，旧事已过
3主我爱祢愿跟随祢行，为主争战
1历尽忧苦舍了自己，作万人赎价，
2全都更新爱中生活越过越光明，
3讨主欢心使我忠诚，坚守祢命令，
1105永活的主
1从死复活彰显大能作我拯救主水活的主，
2因信得生坚定站立满享神救恩7
3直到路终完全得胜与主永相亲7
是我荣耀盼望慰我苦情
解我优伤安慰我心房赐生命力量，
引我走永生道路直奔向天家</dc:description>
  <dc:subject>
1105yhdz
1szyswwltj，lswr
2zzlmwhdxs，jsyg
3zwamygsmx，wzzz
1ljykslzj，zwrsj，
2qdgxazshygygm，
3tzhxswzc，jsmml，
1105yhdz
1csfhzxdnzwzjzshdz，
2yxdsjdzlmxsje7
3zdlzwqdsyzyxq7
swrypwwwkq
jwysawwxfcsmll，
ywzysdlzbxtj</dc:subject>
  <cp:version>1.1</cp:version>
  <dc:language>zh-CN</dc:language>
  <cp:keywords>投影</cp:keywords>
  <cp:category>投影</cp:category>
  <cp:contentStatus>索引完成</cp:contentStatus>
</cp:coreProperties>
</file>