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AF97-439D-6D19-7225-3E860C97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DB05D-D9D5-A3CC-E63A-ECF9DCC0A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B3BB3-9E70-F2F3-C753-8AE2B0D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86AA8-789A-4F78-072D-6984A90C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95701-A834-F5EB-3C9C-4D85BA43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B643-287C-4964-B037-EF22801B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71F18-524C-417E-9D30-FF76D35A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4F40E-B0E9-41E0-AF68-821B5F00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338AB-CDBF-CCB9-B570-56AFCCA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6E315-E59D-A9D9-7CEA-C7EA99A7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6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5232B-D13E-6FE8-527B-271072CF7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DB862-96E5-DC57-5DFF-F10331AF3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D1DD5-20A4-4EA8-44DC-01260FDF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9FCD1-1C7E-FDE5-EB11-0DC905C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A884A-CC10-D82F-E9CC-3477B84D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F4A2E-7EF1-07E4-CE26-434B2BB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7DFCD-0BED-2BB8-5768-0EE6BED3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2FFB7-2FDF-6C62-59CF-F4BB9ED2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601CD-5C45-B59B-F339-3E0FC6A9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BB2F5-3DF2-2ACE-DF5A-453035E9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0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9B32-6F01-40C3-1ECF-D628513A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8B6FC-BEED-C67E-40A9-728145EE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C1CB9-7FC3-8251-3CB9-F8E09846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1DBE1-956D-DC43-1654-27172D80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BA162-CBC9-D7EC-33B9-6D1060DA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7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CEAA7-C3B1-F64A-35B0-85AD9A8D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0D0E6-C4C4-1106-56A8-FFF75E0BF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35BFA-D174-753C-CE1E-764EF973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60DA8-98FE-D89C-D2D9-E15A738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C9AB8-9468-975B-E0A9-B05A0AAC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C5328-A55D-2EA0-2A5D-0F2C5A5A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4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1563-8300-4C66-D865-57FE8FE0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00680-23B8-40C8-140F-358B75C0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246A6-5C3D-7182-305E-CA0B714C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FE4753-51A3-AE2F-E2BF-ADB62ABDE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BA8D4-816C-0D01-7D79-A929E7F8C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574203-059E-74E2-1689-D93990EF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43360A-02E3-EEC5-1843-3471C079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7DAB8-9658-FF93-58E5-26F5FB7E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94FC5-C23E-6BB2-1C9E-8F1FA342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DFB259-1FF9-350E-6467-31E00259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D325BA-0A24-23CB-B86A-93E21A2E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8FC34-0D67-2B63-17FF-A128530D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CB681-CECB-9A5F-DFBE-E1CBB7A1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BDE321-6F25-FC48-3BFC-71624D08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4739B1-B065-0306-753B-165E8FAB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6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8738-4AF6-B9C4-7C43-7F01C78C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D3BE4-123D-A9A3-E7F6-FEB35316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502D0-9337-4D71-0638-E2C140CCE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82D5D-A469-289A-451B-5B174A44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0C2E0-64DA-932E-658D-F7909AEA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E8A6C-0CDB-3BBA-0ED0-380EF0C2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3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721DF-189E-EAE0-3AF5-77DEE55A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3547C1-A576-ED62-4C72-ABB1323C0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1DC02-A64E-4393-C5BF-20CE2DED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B542D-6CF0-8DF2-878C-07A2B9DB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57480-2586-7234-86BE-896BF0D3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5362D-E898-F9FB-9B80-876F8264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205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AD4DF1-BE18-ADC5-85E1-91BEB95B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0A827-52F2-2826-3C60-C73710F08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165FB-0493-FC84-97CA-6990F84F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21F75-8993-9B16-2E44-528C11D29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E77F0-BC5D-7719-1E18-70D8FD4EC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42" name="Picture 2" descr="1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1109.我不会忘记</dc:title>
  <dc:creator>Yihao Zhuo</dc:creator>
  <cp:lastModifiedBy>Yihao Zhuo</cp:lastModifiedBy>
  <cp:revision>1</cp:revision>
  <dcterms:created xsi:type="dcterms:W3CDTF">2024-03-10T21:25:21Z</dcterms:created>
  <dcterms:modified xsi:type="dcterms:W3CDTF">2024-03-10T21:25:21Z</dcterms:modified>
  <dc:description>
1109我不会忘记
我不会忘记祢给我的应许，
也不会忘记我对祢说过的营言
虽是道路艰难虽是苦难连连我
仍然紧紧地紧紧地跟随软弱
时就看到栋的脸祢的力量促使我
促使我更向前绝望中
耳边又响起栋，想起称的应许</dc:description>
  <dc:subject>
1109wbhwj
wbhwjmgwdyx，
ybhwjwdmsgdyy
ssdljnssknllw
rrjjdjjdgsrr
sjkdddlmdllcsw
cswgxqjwz
ebyxqd，xqcdyx</dc:subject>
  <cp:version>1.1</cp:version>
  <dc:language>zh-CN</dc:language>
  <cp:keywords>投影</cp:keywords>
  <cp:category>投影</cp:category>
  <cp:contentStatus>索引完成</cp:contentStatus>
</cp:coreProperties>
</file>