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A833-4F84-7C77-EBC0-1624833A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E7FC2-564F-2580-1C1D-6C3B24E5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E9D3-5EDF-2BC0-9D33-411C2592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6AE19-9CF6-D053-FA4C-70D2EAF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F9AB7-E3D8-56B8-ED6C-02F660F6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F68C-E011-457C-80E1-9B527F58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3CE49-302F-F0E1-A86F-EEC96B4C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47C74-5AA7-2C58-C2FB-169B3078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A75F-33A5-2F93-9AAA-E97D3A95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98AC4-5979-6C99-E039-44DB4A9E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828DBA-32FE-45D4-5FED-2D034B69F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5DE8D-3EA9-D817-D9A5-3AA4F687D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78896-3470-8E58-FA33-C1CEEC0E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54E4A-11F1-10CF-EF33-7386698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33131-7ADC-185C-5EBB-B1B47C60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943B-6A9F-FCF1-F706-F0FBA3D6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73CA8-26CA-803A-7D48-0C093D2C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A3617-89B9-9009-4D75-BEDC2073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50A0A-B547-E3CD-0133-5E9AE848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55298-BFA4-E33B-F65A-E1BEAFF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F61F-CD2A-0C82-3820-DDB600EF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C3356-7A6F-7988-3FC2-B46748F3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AAAE6-658F-6804-21D2-29F22C38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A2B3A-6F1F-93B2-5946-5E2A876E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4EE12-6B05-DF50-97F1-C063A2FA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1E6DF-A36E-47C1-B91F-02F64222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63BEC-4934-7269-108E-46B2AF58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B419D-B8C3-8003-A63E-4DE4767F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D5E71-DF9F-CDBC-A0AC-9050F94C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54C32-5387-588F-15B8-9D57DC24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4563A-B5F1-AC64-1361-B74C16EA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712F9-B59D-F2E2-12D5-15C69E35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B7388-E110-BAAB-CB25-ADBD778A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F945E-4D3C-8142-DAED-87674F2D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90115-6923-5547-5310-77DA6C536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F3B53-CA51-E1A2-EE74-B1310A8C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2002F-1B1E-8E90-1D21-A96721C2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3A8C5F-6E4E-B489-995B-6032EC1A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A1B061-1CAD-8DE6-550C-6957C900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3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57B1A-E904-4B5A-3292-8C1F090E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963F3-B75C-12C7-528D-048C60A1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33539-8617-6248-11A5-0B238B6B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48569-F900-A6BF-322A-4A8F00C6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5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4E36A-6F5B-8523-E313-97063420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C84C6-37AF-474B-0588-B64E3312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FBB84-A956-5279-A58F-D5E64A7E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9228C-9594-F617-67E2-231C7125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20B8A-F460-53AC-0F57-72BB8B19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45147-CF30-990B-D026-32E1B480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74526-7C84-DC4F-C00C-C2635EEE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26D11-C5BA-E5C2-B5DE-9A6C6034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223AC-D76E-1969-9F05-091430F6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95223-B0E4-E6EA-7501-4F17EC93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5FA91-1D50-47C1-5141-95105330B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3C7C-C5C6-35CA-5604-98B2D41B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4E748-6F55-3162-5036-79F26B9F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7F626-BB3D-BACC-6CAA-684F1605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13EDB-C1F9-9364-0C8A-E0E13E0D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45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06012-DD6F-6CC9-E258-8F3234AF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06EB8-740D-7C54-A5A4-6053F08E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F6707-8E97-D2F1-C082-057D025D5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B49A-B5E0-43AC-A6FF-C128E0463F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A45C4-4548-698B-A7D0-2F043A75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ECC2-0945-491B-8D46-C13E7FA6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FD86-414F-4512-9ED3-5CCB0F31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714" name="Picture 2" descr="1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1112.除了耶和华，</dc:title>
  <dc:creator>Yihao Zhuo</dc:creator>
  <cp:lastModifiedBy>Yihao Zhuo</cp:lastModifiedBy>
  <cp:revision>1</cp:revision>
  <dcterms:created xsi:type="dcterms:W3CDTF">2024-03-10T21:25:34Z</dcterms:created>
  <dcterms:modified xsi:type="dcterms:W3CDTF">2024-03-10T21:25:34Z</dcterms:modified>
  <dc:description>
1112除了耶和华推是神呢
除了耶和华谁是神呢除了我们的救主谁是磐石呢
池的道是完全的话是炼净的，慈爱是永永远远的
神是天上独一的真活神，别无他名唯有耶稣基督，一个
救恩一个福音一个盼望，一位圣灵引导我们向前进</dc:description>
  <dc:subject>
1112clyhhtssn
clyhhsssnclwmdjzsspsn
cddswqdhsljd，casyyyyd
sstsdydzhs，bwtmwyysjd，yg
jeygfyygpw，ywslydwmxqj</dc:subject>
  <cp:version>1.1</cp:version>
  <dc:language>zh-CN</dc:language>
  <cp:keywords>投影</cp:keywords>
  <cp:category>投影</cp:category>
  <cp:contentStatus>索引完成</cp:contentStatus>
</cp:coreProperties>
</file>