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6C30-EB37-008F-36B0-3D1C1507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A0310-4CD8-BDBA-E036-65C95BBE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F699-0F48-8499-CFEC-A079E3AD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56B56-852F-AA7B-E34D-2E9E6568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35820-2181-2CBA-3B70-B16AC0F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4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22F5-98B4-92BE-A30F-79C5042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6BF0F-E3B6-603B-BA51-2155C05A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17BCD-5161-5F89-BBAE-1330DC72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4DF3-F535-B4F8-68CD-0D599D22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47A21-A90C-CCCA-8E75-DF9C04D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A3A9A-A217-A3DD-1385-9DCE40E1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139F4-C18C-B496-F412-39E54C0B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BEDB7-4E3C-F76F-A998-B1CB39F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EE2B1-5AA5-BF10-2F3E-190D711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ABB33-65E9-7830-8FA5-A25A917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C0D5-31F9-1F21-4817-18E17BA0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EFB4B-F418-56BE-9C6F-FD5DF1DE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00D9-3A03-126E-18B8-7B9B3F88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70DD1-8404-4385-C13A-E30FC5B4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9DD7-7DC1-5003-98CD-D6B41B3A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F385-6FC4-C672-A9AD-C870DEB6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8F3BC-3B75-BF58-478C-43C714A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322DB-FB76-0F97-EC6F-19206134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0B2D7-204D-80C9-B714-B8C8EAC7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5500C-C1C9-CF30-D463-11317579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F5A4-BCA8-ACC4-F261-A34254B9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F4564-B7A2-3FE5-0633-82131769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A2C0-D0A4-09AE-46B9-E82C8B98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3044F-56FE-75BE-BBBE-1C70847B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BF81C-D040-F5F6-0C56-D128830F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4189-A4D6-ECCA-D72B-9B990F8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9A56-C00B-EF44-A483-EFB543FC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95602-3A89-43B9-63B3-14861AE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A2B3-8645-94EA-2E23-13068651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455EF-527D-B957-6A25-21F3C680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1CA1B-97F2-20A0-574E-94EE4980F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1E006-8E61-8677-5265-E50E7BD3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E42BB-A5CD-4536-D5B3-0211DCE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904F5-7D31-B3B8-AF6E-8787C12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C842-DDF4-C1BF-EB85-7240139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36B795-A334-FB8D-9373-DFF9186E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5A7C-0B68-1430-B3A5-AF777EAA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B4FCD-0721-5FFD-CD5A-07B2CC39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7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745C8-2D62-6EC4-8F0E-3AAEC436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4A587-2FC2-5E82-DEDA-2E8131F3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EBDE8-A2AD-9BE3-D02B-F1B4680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5F00-D60E-5A27-50C0-BE54411D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7617B-ADEC-947C-2678-80B8FC4A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41B72-12F8-8964-FFC7-F1029E865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0DA74-89E3-0DB6-5494-B4862EE6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BE741-AE46-6771-533E-60E665B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7365D-18CE-C3AF-53A0-CE146600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38DB-581E-1621-E979-56CBDBE5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5BB79-7ADD-6154-482C-BE4CCB53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6CC8E-44FD-4735-46AD-4C859891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E0A9E-4AB9-9E6C-D76E-4197C847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0B913-9954-284F-5AD5-D72ABEB4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BEB9D-7C6F-8EE2-C757-CE30506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60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E2854-5E39-30B5-6327-D66163E9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3264C-BBD0-A8FF-A7CA-6E832F24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82CDA-A853-F1D8-14D9-E964D0D0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3DFF-F0EF-459D-8231-334BC7448C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9DC32-15F1-CBEE-2E61-D4E28545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E6543-FF77-E320-9220-A97614FD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189C-1CDE-4735-8E80-995D658D1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0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762" name="Picture 2" descr="1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1114.你是我脚前的</dc:title>
  <dc:creator>Yihao Zhuo</dc:creator>
  <cp:lastModifiedBy>Yihao Zhuo</cp:lastModifiedBy>
  <cp:revision>1</cp:revision>
  <dcterms:created xsi:type="dcterms:W3CDTF">2024-03-10T21:25:43Z</dcterms:created>
  <dcterms:modified xsi:type="dcterms:W3CDTF">2024-03-10T21:25:43Z</dcterms:modified>
  <dc:description>
1114祢是我脚前的灯司
祢是我脚前的灯栋是我路上的光在黑暗里没有迷失方
向虽是幽谷深深但我必不遭害因为神常与我同在
行走也不疲乏奔跑也不困倦耶和华是我的力量，
无论在哪里，无论在何方，主是我道路上的光</dc:description>
  <dc:subject>
1114mswjqdds
mswjqdddswlsdgzhalmymsf
xssygssdwbbzhywscywtz
xzybpfbpybkjyhhswdll，
wlznl，wlzhf，zswdlsdg</dc:subject>
  <cp:version>1.1</cp:version>
  <dc:language>zh-CN</dc:language>
  <cp:keywords>投影</cp:keywords>
  <cp:category>投影</cp:category>
  <cp:contentStatus>索引完成</cp:contentStatus>
</cp:coreProperties>
</file>