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5867-ED7E-20A5-798E-43DB16E96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7FA18-D9A1-A913-717C-F2FE9CE80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65DC7-4C00-3C29-11B3-90A004C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B1DF-16FB-4D92-F644-437FCB6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D7B6B-31D5-47E8-BBAF-2E723DB2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0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4AE4B-AF85-64B5-AB3B-B90FD3B6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24861-B765-4610-44C8-4DB2EF32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A2380-5B4D-767B-C587-4F176C58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2833E-0963-8DA9-ADEF-01E4C072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061A7-F6CD-ACA0-8CED-CF9864D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7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024A3-9369-63ED-6D56-9CF32A14A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8E1DF-38B8-B63F-070C-FBDE3868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BED1C-A7F4-308D-4A45-2BD6F6CD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BD6A8-74BC-D7C1-BF8F-2D517C9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8F5B4-5A76-4F2C-2CA5-020A886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5E3-3431-C984-EA31-71469F8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CBB6F-ACA8-D430-373E-DC35FDB7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7683B-D247-0D68-A5D3-BF8D8085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42332-BD54-4555-3FEA-BB1E927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D2E31-2F5A-B1EE-20DB-B2D41A79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5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2B6C-C6BB-B5A1-7644-BCBB25A6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D1101-84B5-4820-E000-80512215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E7169-C728-0028-E3F2-814CF05E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D8869-89B7-CB86-BB9B-B7D2885B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5F113-1DD2-D5C3-C847-EFF0526B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3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6FBC-CFD6-A11E-394D-41223FDF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FCA37-F06C-1D78-3437-A5A0ED8E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3532A-44CA-BC4E-ED9D-254CE3D5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63453-9BCB-86D6-7BE0-A72E5876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99E9F-76E2-591E-63C8-521F9BEA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434A5-AAA9-75BE-27F0-37B418BA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9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A723-BA79-FFBA-7CD1-D1DF63D9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EBDE6-03A2-B9BC-FAB8-1FC341E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4A80C-8C63-788A-4371-F23971712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E38C0-61EA-032F-FB9D-D46D8AB1C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B319E-815F-BB67-B88D-672BE61E9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0B7702-A911-3604-7FFE-56A2C049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19A31-4A47-FD5E-36A3-1BAA73E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8A43D2-2EB3-30FF-2945-CA559DD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AB85-AC98-C20A-EEC6-D2628D4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A9150-760C-9173-7262-BA2636A4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AFC18-3C12-16C2-A1A5-201ADFFE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94527-3898-055F-A6E2-42150CEE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BB932-A705-7604-5295-0E98730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1D18F-6CBD-E659-9FB5-E69BB7B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917EF-6276-9668-BCD4-3BF18597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0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E455A-E597-6686-057E-F18011D2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4E223-6586-15C3-3C16-4A241A29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A2EF6-1ECE-2194-B3FB-A15F7CC6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D4230-D644-F6E0-F656-0F5B0C6E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2FC9B-1BD0-A5B2-E04F-9973F5BF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77F6C-1992-1E4E-B989-3356940F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12BC-9406-41E8-82CB-3710151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91439-2E73-BAD1-3E36-AA8A12CE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BC78-D1BB-8ACF-47C7-C1B8391C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EC649-8C57-858F-2C75-C2CB2EAF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B7D1D-1224-B450-E00A-C59D4776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CBFAE-3A1A-8E6C-38C2-8BD4CC03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551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F7E78-9C69-CA20-BA89-08D6C13D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22761-2A2F-6BAB-4F98-78413B8E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2342D-BCA5-6B52-C686-7971A38A5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3F68F-ECFF-1A2A-FF12-9DB8C0BC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20C68-DE8A-F58E-6709-BB1505B63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3810" name="Picture 2" descr="1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1116.我的脚踏定了</dc:title>
  <dc:creator>Yihao Zhuo</dc:creator>
  <cp:lastModifiedBy>Yihao Zhuo</cp:lastModifiedBy>
  <cp:revision>1</cp:revision>
  <dcterms:created xsi:type="dcterms:W3CDTF">2024-03-10T21:25:52Z</dcterms:created>
  <dcterms:modified xsi:type="dcterms:W3CDTF">2024-03-10T21:25:52Z</dcterms:modified>
  <dc:description>
1116我的脚踏定了祢的路
我的脚踏定了栋的路径祢的灵引导我向前行
路上铺满了主的恩典主啊我心苏醒
来日多长去日多远，我认定祢的路径有土
就要撒种有高山就要攀登，主啊我心苏醒</dc:description>
  <dc:subject>
1116wdjtdlmdl
wdjtdlddljmdlydwxqx
lspmlzdedzawxsx
lrdzqrdy，wrdmdljyt
jyszygsjypd，zawxsx</dc:subject>
  <cp:version>1.1</cp:version>
  <dc:language>zh-CN</dc:language>
  <cp:keywords>投影</cp:keywords>
  <cp:category>投影</cp:category>
  <cp:contentStatus>索引完成</cp:contentStatus>
</cp:coreProperties>
</file>