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0CDCD-D55E-9671-82AF-3831CB742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3E5437-5370-6354-16E4-3BABCD1BD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BAA5B-4CE2-AD75-20C3-F9EF3D7C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7C4C8-4259-08CA-E91E-CBCDC2EB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4F343-8808-A07C-9F4D-C2C7B9E0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5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31295-05BD-F1EA-D16B-CE51652A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DFF04-78C8-A183-7965-24E6CC061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09041-4034-8AA0-90D7-D407E3ED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48FA9-C243-570D-7D82-B5C8EB5A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FC382-CC22-F85C-ABB3-B368E190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4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7845B8-870A-B5F1-25FE-210FDB69F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81B1D-7AD7-FB29-9449-03C5E37FC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9F50E-D8EC-9747-D3E6-A3175B39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E192E-3942-7CDA-3B46-30DF4A4F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6F7CD-1567-BF9E-708C-884B8474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40213-8F36-8720-DB40-FBCCA9C3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5139A-C41E-1334-46A3-890FB82D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A2CE1-C544-A436-7F9B-53ED0E1F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33BEF-411E-BE42-C994-3BDEE660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3F5AB-D197-83CA-DC03-D3DE3263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69EFA-3D9A-A763-D951-B353B524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E00E8-3335-01A2-77F1-BE74D536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D0573-091F-F562-13B2-CFA47A7E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4104F-57A7-FE38-ED40-32029311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E164F-08AF-EBAF-7A25-F5AB4C4B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8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EC478-D2B6-E4D6-9C29-ACE965C5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1F2BE-EAAD-D6FE-93C9-79FAAED40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65E5F-13ED-143B-8FB5-539A9B722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6479B-5665-4102-FAF2-E1F4EBF3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B9E8E-9C4F-97DD-C49C-FA99E85F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82CF9-DE2F-F3BD-8C80-77482E05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2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C9E93-C35E-A346-7CA4-CC466EC7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7FD09-C6DC-35BC-4F78-A746BD9E3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C95B2C-3F31-6453-C0ED-D14002AC2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B18E48-D8BD-75A6-8A1A-C7176CD5C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2E52D-FD37-4DDF-94F5-E80F90858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B8FE26-CFF4-0B64-3CA7-109A6BF5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3CE7B7-98E1-0FBB-ADF5-43C3C80D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6F2C90-4B28-7A23-4D06-38E361E3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8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85DC-85F8-43BB-E3B2-925A4CEA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DB19BC-BFBA-0D39-EF86-F5ED6A0B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BF6717-601D-02A3-9E29-40D4A25F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2CBF9E-7496-55DE-BE33-8A36DC86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39B306-E56B-7BFF-C621-239A66B0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A0C6C1-606E-439B-179F-939CEFF7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CCAE1D-0CF2-B427-C842-9D23C977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894D8-2B05-B96E-E31C-517E577C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D8202-FBAF-A6E2-8646-2AA4EE87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B5AA11-73C6-632C-BC23-198BA151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103AE-760D-E02B-292B-FE593FC3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A412D-34AA-F51D-92EE-8C68285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DE506-ED81-2D7D-6E04-FB7929B6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1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F1E9D-B675-A407-6197-5F8D02DF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A528A3-1426-B896-FE87-CA116CA9B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C0299-A7C8-F2E4-12BF-913E3EBDD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C6A75-1B7E-DB4D-3712-4A1412F7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CEC7C6-8DD7-E4F6-2A80-8408BC47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BB56C-ECFF-1746-4747-FE200239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499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653A7C-4759-A8D8-3EBC-C76AD105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FE1FE-E8FC-42AE-6105-04A759762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94DA0-310D-4510-5335-CD39A0EA0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3B790-BCE2-4698-B383-69BD48FC4FD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EB87C-F290-6538-0965-8C9085C11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4D0ED-DF76-C2E5-5DEE-962DF5980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AD4BF-AD11-4C05-B428-162DD0E54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4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834" name="Picture 2" descr="11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1117.尊主喜乐</dc:title>
  <dc:creator>Yihao Zhuo</dc:creator>
  <cp:lastModifiedBy>Yihao Zhuo</cp:lastModifiedBy>
  <cp:revision>1</cp:revision>
  <dcterms:created xsi:type="dcterms:W3CDTF">2024-03-10T21:25:56Z</dcterms:created>
  <dcterms:modified xsi:type="dcterms:W3CDTF">2024-03-10T21:25:56Z</dcterms:modified>
  <dc:description>
1117尊主喜乐
我将上帝常摆在我面前池在我右边我不至动播
我的心欢喜啊我的灵快乐，我的肉身要安然
居住住池不将我的灵
魂撇在阴间，池必将生命的道路指示我，
指示我我将上帝常摆在我面前，池在我
右边我不至动播我的心欢喜啊我的灵快乐，
我的肉身要安然居住我的肉身要安然
居住我的肉身要安然居住</dc:description>
  <dc:subject>
1117zzxl
wjsdcbzwmqczwybwbzdb
wdxhxawdlkl，wdrsyar
jzzcbjwdl
hpzyj，cbjsmddlzsw，
zswwjsdcbzwmq，czw
ybwbzdbwdxhxawdlkl，
wdrsyarjzwdrsyar
jzwdrsyarjz</dc:subject>
  <cp:version>1.1</cp:version>
  <dc:language>zh-CN</dc:language>
  <cp:keywords>投影</cp:keywords>
  <cp:category>投影</cp:category>
  <cp:contentStatus>索引完成</cp:contentStatus>
</cp:coreProperties>
</file>