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1C563-75BA-A0FF-3C5F-C5CDBC12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85B853-3B7A-3551-5639-F2C8F4F71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CF16A-F564-B54D-EF8F-D1D991B6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B0189-21C6-55B4-99E4-D6E5622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413C1-A23F-76FB-6C27-B819C4DC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5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5009B-2E9B-4D25-B79A-CE26B1B9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60179-02B1-A2AB-B463-614EB7DF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FDD0D-879C-C958-0C50-312610DC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F2DC9-641D-1DC7-54FF-9E213E60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B7159-18E5-36A5-E51C-DB51ADA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DA8981-9C43-B17E-6A12-58165D48C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741C4-689A-1E30-8198-46820F07C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11ECC-DB6C-E9F5-CD7A-5D461AD4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34EF0-37EE-F138-AB4A-444D0660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F7249-7C1D-7B38-7A73-1188269B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A8A0C-4B5A-641E-F27C-EC8C3F66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1AA98-B90F-18A7-1113-8045C4FA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8A9CE-1774-70B7-DA74-D768313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DB16A-3E5C-E24E-18F4-E149919C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39200-B611-3593-BCD5-D1B04A5E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2F78C-8134-D872-3FD7-B6263341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B1F3A-44FA-B220-A0BE-33410EC4E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4C1F3-5E1C-FEC4-FDC5-EE26437B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A8922-836F-AD3F-01A8-F5FFAB34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9F720-8158-D786-8932-7BE342BA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FE7E6-50D0-577A-0707-0422FBB9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8F097-128B-3EC8-B954-705A162C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84AFF-16A9-B006-7C6A-BB8061487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3D252-8CD6-FCE5-5AC0-A6855671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B2ACF-AD48-1431-9989-A01EC146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38742-3BF4-0548-2A90-6919F396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A4A1D-DEBA-C9D3-B2BA-466348E7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62CCD-8250-8ADA-F6A5-11BF909A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2F3AC-C880-F720-6441-DD2F20BA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E7060B-7E0E-1AB1-9609-02EAD5E0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06BD24-FA1B-755F-B1BA-25A3E1492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26240-DA40-3B85-C816-0FD330F8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2FB32A-11AA-7113-5A6E-806BF006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315463-EA58-BFB5-2A9F-2E643E9B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0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15104-1A1B-263F-1918-48FC8DA0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0A3DA3-13B8-F379-EE6A-FE407E45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B3EC4E-7DEB-ED31-CA61-6694DAB1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BF5D7-621A-8CCA-D027-2455E1F7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3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9B4BF-5735-A2AE-3B25-F0E75D08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B73B3-4E5D-229D-CEA5-94E027E9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AD9D8-EEDF-9CCF-6353-DCE97B7D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3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6A258-90DA-68AF-EB0E-45AF3D1C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0BC-2511-7E9D-AC2A-83074564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BF6DF-479C-3850-F271-AB397A56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31AF2-4ADD-7FB9-899A-35A48D3B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87AFF-387A-8B60-6936-08C1CD99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EBBAD-23AF-399B-88D5-9416600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5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82A9-DF5C-6E6D-CB14-270CF601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72A3A0-962E-7F2F-A074-D0B8589DB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06AAB1-850A-8D15-24D1-556E02C9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BBABE-D3A2-D5F5-EB90-01F4950C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FB354-65CA-3394-41CD-D230218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DDDFA-C70C-5577-DD1B-C4DC515D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598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D52587-8D08-7947-A487-5CA9D623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433D8-FC2C-DF6F-5EE1-F9614467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1D56-0122-6CA0-ECFD-1CE18869B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5AF4-428E-4FE5-891E-4F8D204456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A1EC2-A086-CE09-B244-8D1EC764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1E368-2924-58D1-D80B-ACB216D0B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6D87-7218-487E-B8AE-CDFC532E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6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858" name="Picture 2" descr="1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1118.慈光歌</dc:title>
  <dc:creator>Yihao Zhuo</dc:creator>
  <cp:lastModifiedBy>Yihao Zhuo</cp:lastModifiedBy>
  <cp:revision>1</cp:revision>
  <dcterms:created xsi:type="dcterms:W3CDTF">2024-03-10T21:26:01Z</dcterms:created>
  <dcterms:modified xsi:type="dcterms:W3CDTF">2024-03-10T21:26:01Z</dcterms:modified>
  <dc:description>
1118慈光歌
1恳求慈光导引脱离黑荫导我前行黑夜漫
2向来未曾如此虚心求主导我前行我好自
3久蒙引导如今定能继续，导我前行经过洪
1漫我又远离家庭，导我前行我不求主指
2专随意自定程途直到如今从前我爱沉
3涛经过荒山空谷，夜尽天明：晨曦光里天
1引遥远路程我只恳求，一步步导引
2迷繁华梦里骄痴无忌旧事乞莫重提
3使和蔼笑容多年心爱契阔一时重逢</dc:description>
  <dc:subject>
1118cgg
1kqcgdytlhydwqxhym
2xlwcrcxxqzdwqxwhz
3jmydrjdnjx，dwqxjgh
1mwyyljt，dwqxwbqzz
2zsyzdctzdrjcqwac
3tjghskg，yjtm：cxglt
1yyylcwzkq，ybbdy
2mfhmljcwjjsqmct
3shaxrdnxaqkyscf</dc:subject>
  <cp:version>1.1</cp:version>
  <dc:language>zh-CN</dc:language>
  <cp:keywords>投影</cp:keywords>
  <cp:category>投影</cp:category>
  <cp:contentStatus>索引完成</cp:contentStatus>
</cp:coreProperties>
</file>