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F02C-782C-F4DC-07B8-D550A824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8B4A7-2DAA-40F1-478A-E4F33362C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9B52-4D1C-0872-DDEF-5431C1A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C90DC-EC31-D0A2-DA21-47E792AA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2AE6-5F7A-9358-D83B-F7C2485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F219E-DD85-C747-C25D-C0706FF7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F70D7-EA2D-1BD3-D866-4158E99D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D76D-B2E4-55F4-D3CC-5D1C8A47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CFEA6-EB30-69A2-5A42-4CB57AA0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00629-3FD7-FC54-48E3-FEACD056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D3694-9A93-F572-7A64-7F94D9B4D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E9B3B-45AC-DD0D-1F19-AE535389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3A697-42A9-5978-DE58-7E6C2B5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C7E76-F725-D149-C225-02C8BBAE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7DB7-99A2-EE85-C3DC-E975AB78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DEA0B-7CCD-D33C-A0A0-7B5ABAD6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C753E-182C-A9F7-5DCA-775E2B94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72A41-7D28-551A-53CD-83690825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0742E-E70D-4C2B-8313-594D81CA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59B78-B200-A5BB-E22E-8927F1D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260D-205B-6E24-55BA-18A09950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329-E79F-0974-6D51-808DAECA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75BE0-EEDB-AB7E-47B4-0118DF6B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9801-3DB8-9FEE-1A5B-FC7CFF7E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5DAF-E5DC-97AF-BFF4-2ACED7D9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9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362D-4821-07B0-49F0-A9FD8243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9307A-7744-E94C-E04D-06E8E7256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BFA9E-63D6-58E4-CF15-89C909CC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3A45-512B-CCC4-6D09-5DB50556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BD361-0812-8B4B-BA13-549AB591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EA1CE-7F4F-4B00-FE27-1D61211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77A3-159B-78CC-4D92-87D5FF2F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C2EDB-C7AA-CD37-26C4-50C59201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8D3D5-2531-654B-6B81-372EBD22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6F3E6-1792-AC8C-6642-E78C6C27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73687-D616-9ED9-373B-E1283B55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C214D-ED69-CB8C-FDCD-A4E7043E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C737C6-C169-4A5F-D8F0-F2D6D491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BDEEE6-0D97-9181-12AA-B1390B3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0C8E-CAD5-B431-AD4E-37C6423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63614-713C-35A8-A5BD-71C3780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B6724-9870-099E-776B-B775E85A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954F8-7F64-E093-1F22-68AFE642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AE18C-E621-CAC5-A85C-3DF77EC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C4F71-8005-D784-42A1-AB40A717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916E1-57DD-D9B7-A52B-E889A59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720FE-0222-3C3C-C1A3-CEBBE0D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BD62-02C7-6763-D91B-ABFC973A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DEEB5-9DBF-167F-1507-7CC17874B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DB69C-6002-5FD0-192D-9871B9F5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6CBC1-E12B-4E5F-F37C-A0249794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F1762-CA64-2D44-97EF-B8F08DC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12D7B-525E-4897-209F-73F28629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922AA-F92B-2ED9-31E1-4889C24E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06F9C-72A5-AC9E-CA87-05BB069C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33DD-AC48-1BFA-D72A-98401475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5C44D-F25B-FF00-DFE5-B682B26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2607-8FE1-9E2D-8FF5-998A82BF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610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E9530-F2BA-A5EE-88CE-2A46729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396F0-19A6-7501-E834-8A66D58B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165E5-93BF-DD49-DA38-FD26620B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1DC3-E121-438A-B7EF-A644C76866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B0C1-25E8-4AD7-2DAC-BB6FE387B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7D958-C7F1-A837-C448-1C70609D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684F-FF95-4E0C-87F3-8892C6320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906" name="Picture 2" descr="1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8931" name="Picture 3" descr="11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1120.在我很小的时</dc:title>
  <dc:creator>Yihao Zhuo</dc:creator>
  <cp:lastModifiedBy>Yihao Zhuo</cp:lastModifiedBy>
  <cp:revision>1</cp:revision>
  <dcterms:created xsi:type="dcterms:W3CDTF">2024-03-10T21:26:09Z</dcterms:created>
  <dcterms:modified xsi:type="dcterms:W3CDTF">2024-03-10T21:26:10Z</dcterms:modified>
  <dc:description>
1120在我很小的时候
在我很小的时候，主就是我的启蒙老师
长大了池又是我的良伴和引路人
现在更知道池的同在使我那样的安稳，
失去了池的同在我便无法生存
1120在我很小的时候
因袍是我的山寨是我的神
我永远属于袍从不离分
众城门哪抬起头来仰望永生神
因礼的慈爱无穷无尽</dc:description>
  <dc:subject>
1120zwhxdsh
zwhxdsh，zjswdqmls
zdlcyswdlbhylr
xzgzdcdtzswnydaw，
sqlcdtzwbwfsc
1120zwhxdsh
ypswdszswds
wyysypcblf
zcmntqtlywyss
yldcawqwj</dc:subject>
  <cp:version>1.1</cp:version>
  <dc:language>zh-CN</dc:language>
  <cp:keywords>投影</cp:keywords>
  <cp:category>投影</cp:category>
  <cp:contentStatus>索引完成</cp:contentStatus>
</cp:coreProperties>
</file>