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3D48-00C4-3022-62FF-E6AE38F05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2DAB8E-4A7A-0217-1AFA-6B02BCEA9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30475-424E-2CA6-8425-5E224D34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C688A-ABE4-B587-CD9E-5B107A6A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7F2A3-4766-9CE9-B7E1-B9168967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7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8236D-6CA0-95B1-1769-13B69282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C7F38-A079-BD6A-D4DC-F0A005444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50A77-FCAD-49C5-86EB-A1D063A2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F1ED6-A4EA-5432-E7DF-306BE5DD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4F443-733C-E172-9FDA-52B6578E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4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6C7EEE-E1FB-E1F4-C359-69C096D28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DF3F4A-903B-4CFB-FF85-DC315F868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94C72-9BBB-F47A-9416-F95A88BB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8654A-5AC0-CDFA-8434-EDBF4864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E1EDA-316A-7784-2225-D6980C02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70580-C477-D874-C1FC-0344E0E4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D42E1-F30C-F76F-DD68-DE6998A2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D5E83-F756-BA32-DC99-2C7D9EA5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4DB71-16E1-F162-94CA-945AE6F4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D2494-8715-71B8-E5CC-83EAF15C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CF253-2117-F376-3A4D-438FA8D3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269B70-2FC9-4C66-262D-AB7B89A2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4D346-7D5A-4088-CC96-FFE44778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31C0D-0729-EDD5-820D-FAD259C3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99644-E2F5-7B76-39F8-33061781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AD954-1430-54CD-5D67-79D3416A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87296-FA7D-DA65-36D4-8E20261C0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4B31D-4577-271D-9BF8-70AD9BF48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C3940-4B3B-3584-B726-ABB940FC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039D0-8715-DACD-48E7-07450D1A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18FD50-BAF7-E4BF-6917-D3046242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6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19BB1-39C0-F7A5-C6C4-352CFE03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FC3C5-B2A5-9940-9AE2-216E8D5B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BBD0CD-CABE-CA15-8E3E-C73A4030C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297365-7CD8-C37C-8909-7181B9909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7D7CD8-EBA7-B3FA-AD32-2F0E5693E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A9F723-A11B-D46D-5452-B7CC45D4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78F128-D7F9-98D6-190E-805D791A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DAC5A7-3202-6F0A-38B9-595A7363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2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3D6C-B6FE-204D-BA4D-B7BE35E4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FCB200-B07D-7E6D-2552-D59A58D8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27DE4A-9440-FF93-66B3-48797221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B756A-5508-015F-4203-898825F9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3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92AA51-0E08-C677-00FE-0E7A659D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E22C71-CA2E-6073-495E-83666814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7E5E87-36F3-8117-6EA9-EAD0F5EA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D0A5A-2419-2961-4224-CA2A5886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707A3-51D2-EDDD-6F44-4CD46C75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6C54E-E193-3FA8-BEE6-17177ABA2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D49CD-8A1F-8FCE-4B3F-BC1D3469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29FA04-3DB0-A42B-C0DC-CAC9CA25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54AAC6-B8FC-367A-052D-A3F3AAA9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5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F6FBE-5333-D84E-6AF4-352BDB53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4687F-E878-04E1-264F-7F66A7B24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CB338E-C427-6A05-26AB-E25C4D150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A33F6-AD9A-B134-7A5A-25A22175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7CFD6-4DF2-4E0D-2137-8DF47D98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4E947-AD36-145B-94C1-194CBD51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899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B15952-383B-6740-BD5E-8714E66D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F8CA3-47C2-7C6F-002A-7F5A1DD41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F34B7-9BCA-9C6A-0459-1028F5901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36873-F264-F802-EF9E-CA42686B9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742C4-50EC-FBC4-511C-410A81958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0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930" name="Picture 2" descr="1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9955" name="Picture 3" descr="11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-14288"/>
            <a:ext cx="9180512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1121.主是我密友良</dc:title>
  <dc:creator>Yihao Zhuo</dc:creator>
  <cp:lastModifiedBy>Yihao Zhuo</cp:lastModifiedBy>
  <cp:revision>1</cp:revision>
  <dcterms:created xsi:type="dcterms:W3CDTF">2024-03-10T21:26:14Z</dcterms:created>
  <dcterms:modified xsi:type="dcterms:W3CDTF">2024-03-10T21:26:14Z</dcterms:modified>
  <dc:description>
1121主是我密友良伴
是耶稣驱散了我心中的黑暗
是耶稣驱散了我心中的艺寒
从此黑暗中的我见到了大光，
冰冷的心灵变成春天
踏上茫茫人生路主把我扶搀
脚前有了灯和光我不怕路遥远
立定了一颗心跟着耶稣走
1121主是我密友良伴
不再苦苦问自已路怎么这样难
耶稣爱我用言语不能讲完
万物废去斗转星移主爱水不变
人生的真价值有耶稣为至宝，
笑看万事如粪土主是我密友良伴
走啊不要向后看，
与神同行闯过难关，到天的那一边</dc:description>
  <dc:subject>
1121zswmylb
sysqslwxzdha
sysqslwxzdyh
cchazdwjdldg，
bldxlbcct
tsmmrslzbwfc
jqyldhgwbplyy
ldlykxgzysz
1121zswmylb
bzkkwzylzmzyn
ysawyyybnjw
wwfqdzxyzasbb
rsdzjzyyswzb，
xkwsrftzswmylb
zabyxhk，
ysthcgng，dtdnyb</dc:subject>
  <cp:version>1.1</cp:version>
  <dc:language>zh-CN</dc:language>
  <cp:keywords>投影</cp:keywords>
  <cp:category>投影</cp:category>
  <cp:contentStatus>索引完成</cp:contentStatus>
</cp:coreProperties>
</file>