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85E39-EACF-91E6-AF1B-83410FFA7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54C389-1610-A38D-5334-2A4620439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172E9-008A-CFBE-6E38-1A88983C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6936-3249-44F4-917E-AFDE001936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ED3854-F9B9-F59C-DB05-244BC6BFB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72D539-DF74-E626-3B88-CCA88C57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BB54-ABF4-41C7-A47B-0C55D703B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07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77652-158F-5BE8-A7BA-BB2D7F48E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709397-17C0-311C-7BFF-563EF5ED8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62CBA-F4AD-DD71-F040-E3D8288E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6936-3249-44F4-917E-AFDE001936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789637-065F-2968-23AF-8CB33118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7E02C0-ED16-712F-79BB-5CA4BC78E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BB54-ABF4-41C7-A47B-0C55D703B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75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0489EC-8E96-34B6-CA56-DDC08055B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B65785-65E2-7BCC-13F7-1392ABB6B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F1B3D5-3C1B-95AB-C55F-73F5D51E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6936-3249-44F4-917E-AFDE001936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64BF40-C218-0E2E-4E70-802AE21F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114511-8DB3-9EB8-00F8-127CEAEA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BB54-ABF4-41C7-A47B-0C55D703B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49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5575E-80E1-F90B-13B1-6E8DB80A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5DA57D-712B-F829-60F9-C3723C422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0E411D-DF84-3885-58C1-FD5A8698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6936-3249-44F4-917E-AFDE001936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45786-5D67-1638-1854-CDD3CF2FE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6268A0-0834-404F-1B11-ED1F9491A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BB54-ABF4-41C7-A47B-0C55D703B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07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51C04-A5E3-F913-7B1C-BCEAC4FA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4A5B32-B5AD-3E74-0701-D20490FDA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5C0E5-6072-9CBC-A69B-04846D85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6936-3249-44F4-917E-AFDE001936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AEF2CA-293E-2DF5-2C3C-8A50DD87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C25B94-8631-7B1D-4C85-432EC491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BB54-ABF4-41C7-A47B-0C55D703B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16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2947C-B60F-5366-0A3A-CF32E8B9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B75AB2-9932-9878-8E1D-1EE811D60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B03AD9-03CC-4EFC-586D-A8DADE8E7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342477-67C5-3B66-3BC7-2845E1B34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6936-3249-44F4-917E-AFDE001936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7890F8-3C7B-7AB9-9284-4C7038B6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E80E0C-FA3D-3D41-7722-32F8CF57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BB54-ABF4-41C7-A47B-0C55D703B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6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BB0FF-6123-4B91-B159-BBF24DE73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BE3D44-9B96-5F3D-040C-F1906A733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427321-059D-BAAA-1213-B6D678C6D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4D2BA4-B016-EB20-98FB-572528C45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C46312-B35F-D315-113E-532A642A0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22E7C3-76A1-C08A-4C17-3328E93C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6936-3249-44F4-917E-AFDE001936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CDADA8-08D6-7944-8667-B9996AEB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B3CBDA-767C-59E1-E18B-7AF0187C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BB54-ABF4-41C7-A47B-0C55D703B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04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91297-10BC-1628-6E72-4FAEDCCB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8F8A3E-E220-F94E-58B5-9017A4C9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6936-3249-44F4-917E-AFDE001936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BD3EE2-9B9B-7727-B250-C6B14354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8B7D58-EFCB-7AC9-3EA5-DFBDD281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BB54-ABF4-41C7-A47B-0C55D703B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65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4979FD-8737-7EB4-6375-330BF6E3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6936-3249-44F4-917E-AFDE001936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86B293-01B3-8CB1-031B-CCE541BB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CC2CAF-E4CB-2BDA-5CDC-5BF673EC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BB54-ABF4-41C7-A47B-0C55D703B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06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AE718-B9DE-98B5-45E6-01194030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ED00B1-AC52-D1E2-B372-EB308F0C9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144F4B-10F7-F834-5F2D-100BA914D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3EC7A7-C12C-344C-32B0-F5D21F372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6936-3249-44F4-917E-AFDE001936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8A898C-3516-B8B3-49AA-18B23A44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D94827-27FD-3824-6FD1-39377104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BB54-ABF4-41C7-A47B-0C55D703B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96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53296-D96F-9DDD-EDFB-EE5D396B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279750-66CB-05EE-B812-ACA8C70C0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DB181C-2EC4-8850-7586-513231B8D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2D6C9F-F3A2-0E40-84A8-94142AA6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6936-3249-44F4-917E-AFDE001936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FD5986-8FE3-0C72-15F3-F34ACAA55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E2AA06-B60B-8E32-C7FD-EEAA6AA3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BB54-ABF4-41C7-A47B-0C55D703B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954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39E507-D10C-2360-35ED-28B9A714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6E32E2-B570-3EB6-D99A-BCF1450CF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2D0C90-AD93-F0EF-B27D-415F24016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46936-3249-44F4-917E-AFDE001936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FC903-6293-076D-26DE-9DA2C2265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0CBD49-A09E-861C-BB77-B1C6D9FFC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7BB54-ABF4-41C7-A47B-0C55D703B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25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0978" name="Picture 2" descr="11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2003" name="Picture 3" descr="112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1123.在永生路上走</dc:title>
  <dc:creator>Yihao Zhuo</dc:creator>
  <cp:lastModifiedBy>Yihao Zhuo</cp:lastModifiedBy>
  <cp:revision>1</cp:revision>
  <dcterms:created xsi:type="dcterms:W3CDTF">2024-03-10T21:26:23Z</dcterms:created>
  <dcterms:modified xsi:type="dcterms:W3CDTF">2024-03-10T21:26:23Z</dcterms:modified>
  <dc:description>
1123在永生路上走到头
我要在永生路上走到头，
去得主预备的天国福份
但因道路崎岖狭窄多弗辣
黑夜已深正值黎明前黑暗
1123在永生路上走到头
恩主啊恳求扶持我
助我信心加我力量指明我方向
使我能真正稳步走到头
与我主我良人永远同往
与我主我良人永远同往</dc:description>
  <dc:subject>
1123zyslszdt
wyzyslszdt，
qdzybdtgff
dydlqqxzdfl
hyyszzlmqha
1123zyslszdt
ezakqfcw
zwxxjwllzmwfx
swnzzwbzdt
ywzwlryytw
ywzwlryytw</dc:subject>
  <cp:version>1.1</cp:version>
  <dc:language>zh-CN</dc:language>
  <cp:keywords>投影</cp:keywords>
  <cp:category>投影</cp:category>
  <cp:contentStatus>索引完成</cp:contentStatus>
</cp:coreProperties>
</file>