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463F6-2E20-1DA1-E6DA-DFF64C6B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5D9DB6-7B82-70AD-0E25-03F646FAE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8704-7E52-F2C1-5399-DB805BE3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4C9F2-3254-8B33-2118-062B5522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7BE47-FD01-C69E-5E9E-E3D24371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3BF71-B7C9-BB7B-537F-77DC5586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90BAB-9EFB-7FE9-F537-D7D57652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B0C56-974F-2AFD-D3C2-CE7B539D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5D01B-C778-9EE1-7280-F8F82C6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549D1-6863-21A4-9C08-E9FCBE5A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9C081-9ED6-5784-E135-E1193EA78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20EB1-1B88-CE04-C5D5-4EAB78B9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DD24-9A35-52EA-17B2-06C71A63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9084B-3EFF-DFBF-1830-7CAABF94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9DA5-03D3-3B2E-317D-71402690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2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DE3B-6E2D-D87B-156B-3C451BF7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42ED-0353-17C9-C327-705AD0C7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17075-246D-24AC-4440-5807395C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2616B-338A-D2C4-39BF-7319F509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C7F08-FD4C-4B11-5260-98BDB3FC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5C7C3-2E97-855F-91B9-D897F9A8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9AAA37-AC33-76F0-C7DC-1934BE8E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4BA31-344F-D99B-BBF9-2ADF8965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386E-7C9F-A45F-02BA-01436217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16517-F5B4-C5EE-EF39-078AA538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B0104-FECD-1C6B-51CD-E21B453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09B24-9E47-6DF6-E4A9-E51432F6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C83E4-BE1C-C296-8628-8920FA64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11FE1-821C-E8A4-4FA5-16C47051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947F5-980D-3A9D-B056-47A46D19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13B1F-1DBD-A5FA-DBA6-C3EB2F8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9AC3-D179-5AD1-7B2C-BE83FE41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02567-974A-8E74-F700-53859584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46C7F-B552-26FB-DEF3-0C5CA578D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94FDF-E499-4FC9-EE1A-5035DD70F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CA4708-B174-0A1F-D040-134571592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375B4-A5F6-BD07-861C-AFC7C1DA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9A5E0-F13C-6A48-3761-FAE7C7DE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C2121-FD18-7F61-C187-F524455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2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B0AB-65E4-7DBC-58D2-03531777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EDC87-E1FE-58E8-D78B-4ADA707E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14C73-27D5-7147-A9CE-EE556875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1A2F2-31C8-8100-7A8B-E5366A8F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120BED-235B-301C-D9ED-C8141034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0EBA4E-73D6-0EA7-2DB0-008FEDB1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A5E7C-43D1-580F-3011-7FC5E335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62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8A80-A5DB-C7DF-C498-BF036DF8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5067E-2CD9-B63C-375E-F19CB2E01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BDEA-DB55-4CF8-C575-19D9A32C0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F3BBC-E5CE-7EFC-F1EB-6B40AEF2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17CFA-FB3F-1EF2-128F-14FF2039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B040E-4F9F-2F4A-E5DB-390BDD8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AB84-728E-8897-5DB2-A0F8A746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5A84F-E8B1-B8FC-0E39-C04B3EF7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981C-FE9B-EBD6-CDAA-3B3283005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F78AA-D9E7-AC32-E05C-9830040D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E6F4E-94E1-F3B6-224C-C97A5C0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ECAF9-261F-9DA6-254C-8948FA9C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17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F1314-B450-D242-F7B8-42D44FA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A9D62-3AB6-25B3-6E1E-87768F70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E221F-D7A0-8ED9-60CF-0EAB44A8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644C3-BB67-403E-B0DE-C23AA19B76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2363-91E3-F3D8-8DF4-F9D47839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F0BAF-A56E-620B-C200-395950F97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BB58-9062-490A-8B61-ED95DCEE6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4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002" name="Picture 2" descr="1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3027" name="Picture 3" descr="112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5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1124.预备迎见住</dc:title>
  <dc:creator>Yihao Zhuo</dc:creator>
  <cp:lastModifiedBy>Yihao Zhuo</cp:lastModifiedBy>
  <cp:revision>1</cp:revision>
  <dcterms:created xsi:type="dcterms:W3CDTF">2024-03-10T21:26:28Z</dcterms:created>
  <dcterms:modified xsi:type="dcterms:W3CDTF">2024-03-10T21:26:28Z</dcterms:modified>
  <dc:description>
1124预备迎主
1现今时候已不多旅世程途快要过，
2殷勤服事不冷淡竭力作工不畏难
1被提钟点已在望我们快要见天王，
2背负十架不自怜，愿意为主历苦艰
1但愿我们常殷勤直到救主再降临
2一直买卖到主来若未回家终不改
1124预备迎主
3殷勒讨伐众恶灵竭力进攻诸幽冥
4现今光阴如箭飞我们盼望快得慰
5预备虽然受试炼预备虽然无脸面，
3虽遇危难仍得胜未见亚安不收阵，
4愿主保守灵魂体完全顺服主管理
5预备直到我生活，不能不向主求说：
3昼夜不断靠祈祷在战场上站得牢
4但愿我们常预备直到主来不疲惫
5求主快来</dc:description>
  <dc:subject>
1124ybyz
1xjshybdlsctkyg，
2yqfsbldjlzgbwn
1btzdyzwwmkyjtw，
2bfsjbzl，yywzlkj
1dywmcyqzdjzzjl
2yzmmdzlrwhjzbg
1124ybyz
3yltfzeljljgzym
4xjgyrjfwmpwkdw
5ybsrsslybsrwlm，
3sywnrdswjyabsz，
4yzbslhtwqsfzgl
5ybzdwsh，bnbxzqs：
3zybdkqdzzcszdl
4dywmcybzdzlbpb
5qzkl</dc:subject>
  <cp:version>1.1</cp:version>
  <dc:language>zh-CN</dc:language>
  <cp:keywords>投影</cp:keywords>
  <cp:category>投影</cp:category>
  <cp:contentStatus>索引完成</cp:contentStatus>
</cp:coreProperties>
</file>