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DC756-6C3B-897A-637F-DF28EC33E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F91DA8-F4D8-81DF-2FDD-5C87896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193D6-B4DD-9A56-4C78-387EA75A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B1509-4390-5222-B5A9-E32D2395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587D9-6CC3-DA52-DC7C-58468C0C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98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F5258-F438-7893-47BA-7C842595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94A2E4-02AC-3377-950F-BEB020478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DD7B1-2D92-60CD-167D-27FB1A5E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61548-216D-F3FF-D080-0B635719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C58CC-169C-AEE0-83E2-E360122B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05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DCEAE3-D6E7-16DD-C4C8-2564817C9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B03588-DB1E-23DF-BE97-83FF71F13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BE02E-C1DC-4AB0-7096-4A796CCE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3BD5D-0181-6BE9-40A4-24086A29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EFF40-FFAF-7950-C87A-2F47B3BC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41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C6DD1-0D8E-752B-EE71-CBBED30C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5D78C-274C-3FD4-7751-28CFF204C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FCC57-0CF3-EFF7-7E18-27594512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D21B1-6239-0947-9F45-8D6A2FC9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02B16-ADC1-489E-5EAD-823DEEC3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3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C16D9-E680-5FEF-076A-5643015E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15D81-9ED0-B499-9F6E-86B01D899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711C0-DB29-CA74-1229-7C1E8E35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727C0-7D52-40CD-D597-CA8C412F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C9B45-B5C0-101A-E80B-B65B86D1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A0E19-3D19-8798-8E6D-96AD2F7B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6D58F-9EAB-F8C7-5392-FB00A38EA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878BFA-BA84-62A3-5F17-F3441665C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CD5CE-D74F-033E-FDCA-B4E35B73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80272-5E22-BE23-7A34-C4C89B63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95A7D-F163-C273-1731-40376EB7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4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75898-EA53-615B-3550-63463E68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67B307-8D37-A9F3-73BB-EA74600B6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11C67B-88A3-3EAD-77E2-0F7D67C7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EBEF78-61A1-2A51-7D20-F83436827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FD6081-40FD-E1C0-4416-435E31613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B91987-BA90-DD85-6E95-0ADF19C7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0F694D-0685-927B-73C5-30DB5C29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E7905F-3181-81F2-5F54-DF46E533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3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6A2A3-9704-C5A5-C002-0DBDEEA4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0E7898-FF5C-E4DA-7644-4F9591B1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D60167-227F-8858-299A-C3ADDB0D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01F632-04C5-12D5-4563-9BDF7C64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50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3BA162-30BA-B175-2D37-584F9D89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394A15-AFB6-62EA-13E8-7940C772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23D256-CFEF-735D-49E6-C12739F8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2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51FC7-46E1-7EA1-42C5-B19CA48E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9C7DD-AC38-1D63-78D3-501E2FAA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85695F-9A68-2496-3012-C378FEB3C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533A6B-A825-893D-336A-E830913B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9C86C5-34C7-0240-5CA3-138B30A4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7B48F-398C-6DD1-386E-DD7B4F5D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4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7F2D9-B594-A68A-E343-3E6EC1E1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791A04-4528-7134-E13E-252E27067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8B6725-752F-C6A7-92EA-2280B04D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EE930-4316-7BD5-B096-BD19E327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8AC71-4CC2-9DD8-F95F-A2F2D2DE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CF0E7-815F-C96A-286D-D604FE73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232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6546DF-061C-BA1A-EA3F-B6CD8450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6AD61A-2860-063A-89CC-211154313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BE9B5-0EFC-B06B-2935-327504E69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01F30-2AB7-48BE-98E3-873F98167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349A2-FBD2-45BA-FBCE-7539B484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8AD5C-9E4A-614A-87F0-5DE480B08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C9423-5997-4C44-B05B-DBEA3970A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1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3026" name="Picture 2" descr="11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1125.预备被提</dc:title>
  <dc:creator>Yihao Zhuo</dc:creator>
  <cp:lastModifiedBy>Yihao Zhuo</cp:lastModifiedBy>
  <cp:revision>1</cp:revision>
  <dcterms:created xsi:type="dcterms:W3CDTF">2024-03-10T21:26:32Z</dcterms:created>
  <dcterms:modified xsi:type="dcterms:W3CDTF">2024-03-10T21:26:32Z</dcterms:modified>
  <dc:description>
1125预备被提
预备预备主必快来临还未信一架必受重刑
恶人死在罪里义人都被提，凡有三可听的应当斯</dc:description>
  <dc:subject>
1125ybbt
ybybzbkllhwxyjbszx
erszzlyrdbt，fysktdyds</dc:subject>
  <cp:version>1.1</cp:version>
  <dc:language>zh-CN</dc:language>
  <cp:keywords>投影</cp:keywords>
  <cp:category>投影</cp:category>
  <cp:contentStatus>索引完成</cp:contentStatus>
</cp:coreProperties>
</file>