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40FF-CD38-B984-F970-B99B42AD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DBABB-DB69-9C86-7598-E4F55208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D763-827D-AAE4-5276-A023B342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ADB24-FA4F-1E02-65D0-D33C3890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5A601-AD88-BF5D-A669-01AFE4D3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93223-BEDF-35FE-1BC6-75E8E9A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F6C8C-857B-B823-6D2F-011AAE97A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C69BD-08EA-A71B-23E1-91C16A33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1065-B94C-6B9F-FC6C-A8D53E0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8FFB6-0664-DA63-9BE1-661F0D94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CE5688-EFD3-99E9-F54A-20840F779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F58F4-E58C-7758-0B4A-954A4234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B739-9D1B-241D-65EF-A7FFF11A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F79C2-8363-2732-A3F4-2AB25FD7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BD9D-7AEE-00DB-2BC7-C720BB7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8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8F57-2F9D-BCA1-E213-EA16009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5E34F-8EEC-B93C-1111-EA20A8FC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5125E-2A22-8E3E-BE3D-2D74218E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570E0-5A4C-6B0E-017E-B5261C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17D8-13AB-DEE1-250E-C09301C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A566C-F559-7FE6-9DA7-E204009B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1788-F87D-A106-786D-2443FC5B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CA523-68C5-B35F-2D92-3E6AAF29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9ED95-845B-2B9E-D918-C5D59CD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41DE4-AFEA-D03B-9589-1B66E69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8D753-BD44-C3FF-8EAD-87B32810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2CDA-1A3C-5D76-73F4-140AB5777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BC2B-585C-FC2F-CB7A-AFE9F755E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8BDB4-9FAE-DFAE-3C22-C65737E1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0B97D-C4D4-46A3-CDAF-AB1D2C0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27408-8E7B-4055-D26D-377B7842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8EA9A-B3F9-E6BC-5070-76FD3660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10658-52DC-3C88-D30F-E3E49797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B42F6-ED82-7D18-16F2-2574901E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1C437-6309-9771-BA4C-C33F4D52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08F6D4-E689-E0D3-A5F3-CBBF99D65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9EBD2-106E-0ED2-E82E-86D1552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BB15A-6619-CC9C-D6C4-50413A9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F834F-0697-6C1A-F829-C55C3B57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B5CD-494A-13EF-356C-C025207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302F9-6085-AF98-458F-A484F143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4FC1C5-40B3-735F-A0F5-C423870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5628A-1FED-BF23-C936-6D1C8B4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486C00-8A84-A49A-218E-DA9720D1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6A735-4532-9A90-6450-61294E54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8F536-97BE-55B9-E14E-F0CCE61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8587-0F57-C2E8-43C3-96544C9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414D8-BF82-711D-D4A3-F3F642F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0E0F-74B2-E009-CC28-B9953587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0F879-C46B-63F9-9DA5-6D925628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B8136-49EF-B09A-C7E1-82C26AA9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AF3C4-19F6-AEB6-6C6B-8148452A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DE95-D866-3715-4BAD-6FBD62D8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60B418-7966-2522-A34F-660F3163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F73D6-774F-5952-4287-BB698A295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C2FC0-54C7-49FB-768F-D9D0F6C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7FCF-337B-E283-E480-305CA3A0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11E70-1179-7859-97B5-751A1E6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511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5D2BBE-DDC5-4CFF-57D2-E0CF9C33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72922-85F2-BBAD-BB6B-B82A6A6D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E3AA9-AE0B-07F3-2877-977F8B7AF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9AF9-565B-4354-8E0D-62D7F3E1D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86270-DDEB-857B-2946-DE558E01F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6656A-D820-E748-8F53-557F942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E730-7352-44D8-922F-9E23EC614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050" name="Picture 2" descr="1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5075" name="Picture 3" descr="11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1126.儆醒等候</dc:title>
  <dc:creator>Yihao Zhuo</dc:creator>
  <cp:lastModifiedBy>Yihao Zhuo</cp:lastModifiedBy>
  <cp:revision>1</cp:revision>
  <dcterms:created xsi:type="dcterms:W3CDTF">2024-03-10T21:26:36Z</dcterms:created>
  <dcterms:modified xsi:type="dcterms:W3CDTF">2024-03-10T21:26:36Z</dcterms:modified>
  <dc:description>
1126做醒等候
亲爱的弟兄姐妹啊有一件事你不可忘记
就是主看一日如千年千年如一日
主所应许的尚未成就，有人以为池是耽延，
其实不是不是耽延乃是宽容你们，
不愿有一人沉沦乃是愿人人都悔改
1126做醒等候
但主的日子要像贼来到一样，
那日天必大有响声废去，有形质的被烈火销化，
地和其上的物都要烧尽了所以你们该当
圣洁又敬度，切切的仰望，神的日子来到，</dc:description>
  <dc:subject>
1126zxdh
qaddxjmayyjsnbkwj
jszkyrrqnqnryr
zsyxdswcj，yrywcsdy，
qsbsbsdynskrnm，
byyyrclnsyrrdhg
1126zxdh
dzdrzyxzldyy，
nrtbdyxsfq，yxzdblhxh，
dhqsdwdysjlsynmgd
sjyjd，qqdyw，sdrzld，</dc:subject>
  <cp:version>1.1</cp:version>
  <dc:language>zh-CN</dc:language>
  <cp:keywords>投影</cp:keywords>
  <cp:category>投影</cp:category>
  <cp:contentStatus>索引完成</cp:contentStatus>
</cp:coreProperties>
</file>