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9DBB3-37BE-EA46-D0C5-B1F584583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92FCF3-02B6-59D9-2A7E-665B8830B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EA35E-4C3F-EE8F-8DB0-183890DC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6A89-D941-49C7-85C1-B021449E02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35C42-C23E-C646-1830-B96EA334D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80FF3C-9538-FB38-EFB2-829E2DB7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1236-4E5C-4CFB-8403-3D8CE6B3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71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B0C7B-81F3-EDFC-FBBA-57D47391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D47749-217C-EA26-4B6E-E6CD7E103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02201-6739-3BD4-7345-195A95D6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6A89-D941-49C7-85C1-B021449E02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489AD0-3CFD-0E63-F910-EF04741D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060DEB-AD81-A79D-B522-01CC52EB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1236-4E5C-4CFB-8403-3D8CE6B3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86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38302B-6143-A13E-4BA9-5B65EC18F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6553D3-F82D-1D5F-1F03-9612957DD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8A79B-278B-98BF-746A-187B521D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6A89-D941-49C7-85C1-B021449E02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7C1F9B-AD2A-1F3F-BC55-F797F123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9BFAC3-1653-EAE1-1C85-689239F1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1236-4E5C-4CFB-8403-3D8CE6B3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0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996E2-23B6-91B5-85B4-7879EDB2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7D02E-2E71-A05A-DD24-946BE0DA9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E720FB-3348-3F21-82DF-DBC9692E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6A89-D941-49C7-85C1-B021449E02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635851-28AD-9160-FEAF-FC9B797C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BE19B-3DF7-45A5-C974-4C79F7FD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1236-4E5C-4CFB-8403-3D8CE6B3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62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DF776-356E-675A-9816-0284A89CA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3C55C5-0981-A15C-57A6-FB415C6D4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A73F29-D41B-E4DC-E5B7-D00A54E3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6A89-D941-49C7-85C1-B021449E02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00227D-46A3-B888-2F19-7A6D6374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12BB11-EF6C-7C61-A839-75B48F60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1236-4E5C-4CFB-8403-3D8CE6B3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70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C1D92-50FE-10E3-4310-96952166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78161C-8C05-5EF2-8D9E-00413B977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C59214-38CD-9A64-1019-BA74AB61A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567802-4C0E-2C76-A0A0-84666297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6A89-D941-49C7-85C1-B021449E02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1A4674-A948-FFCB-8882-27DBDE09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7D5FA3-A4C1-6AD1-D83A-2D1C3278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1236-4E5C-4CFB-8403-3D8CE6B3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727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30BE4-DCA2-C58F-8C75-7DCFAA61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00C4BA-DE58-8C74-60AF-4979ECDC0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A3F36C-DD40-B4F3-5EAC-D1F27AA16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907E2E-247B-F3D7-0B82-FF037ABAE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55B79A-7705-634C-C346-7391AAA25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10D8A8-966A-8D5F-383E-CAF1C501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6A89-D941-49C7-85C1-B021449E02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EFE1A3-EDE8-261D-19AB-BA65C6C57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3FF091-57B6-F433-63ED-84BFA706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1236-4E5C-4CFB-8403-3D8CE6B3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33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835EC-E6D7-E6CB-ECC7-8A6ADAEE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E14761-6878-8998-482E-E79FB04E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6A89-D941-49C7-85C1-B021449E02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1B416C-6192-FF8E-7F91-2083DA7C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AB5A5C-66D3-4DFA-1258-32C07391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1236-4E5C-4CFB-8403-3D8CE6B3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1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A55679-CD57-F3C0-4997-545F5FA7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6A89-D941-49C7-85C1-B021449E02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57A823-7625-6FAA-C6D1-F9343099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6B77D8-44F2-0FAE-BA9A-08B8F202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1236-4E5C-4CFB-8403-3D8CE6B3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86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2F851-2A10-D9D3-0D6A-B6018E7E8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7E516-9E45-C17F-D783-34EBEBB1A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C1BF94-BF7D-0478-B9F0-DE8D30777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22B5DB-2C52-3F1A-91B1-8D0C6451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6A89-D941-49C7-85C1-B021449E02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6004FD-092E-1D2B-1F1D-8C46627A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75F06D-468D-3A80-0B59-3C8FD7FB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1236-4E5C-4CFB-8403-3D8CE6B3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49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7BDF2-F37D-7021-52A5-0712378D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445319-B607-6937-A2AE-9A94A1C76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AFE04-4AE1-11E5-C02A-D65CF9F6C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E322F8-A559-4E6B-9563-E59AB73E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6A89-D941-49C7-85C1-B021449E02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D45811-4FC9-7397-4C9E-67E425EF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ABD5E1-6169-74E8-0018-CF0C79CA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1236-4E5C-4CFB-8403-3D8CE6B3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0626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6C1E06-290A-021C-0E3C-EE7A8926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745D5B-00F9-E3CE-0521-913A7C649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99D359-93B3-7661-DDCE-82FA3E1B3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16A89-D941-49C7-85C1-B021449E02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63D7F2-7CF3-D6E2-D103-C26F9F4F9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09236-B1E9-9B80-7AA7-CA2F7FB7A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D1236-4E5C-4CFB-8403-3D8CE6B3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75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5074" name="Picture 2" descr="11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24950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1127.主的钟声</dc:title>
  <dc:creator>Yihao Zhuo</dc:creator>
  <cp:lastModifiedBy>Yihao Zhuo</cp:lastModifiedBy>
  <cp:revision>1</cp:revision>
  <dcterms:created xsi:type="dcterms:W3CDTF">2024-03-10T21:26:41Z</dcterms:created>
  <dcterms:modified xsi:type="dcterms:W3CDTF">2024-03-10T21:26:41Z</dcterms:modified>
  <dc:description>
1127主的钟声
已经没有时间再闲站已经没有心思再贪婪，
快把嫉妒分争世俗丢下你看天路上的人们已快站满
快发起热心沿着主的标竿，忘记背后努力面前，
主的钟声在耳边一次次敲响难道你仍沉睡不曾听见
快苏醒吧时间不容你再闲站快苏醒吧
时间不容你再贪恋你听主的钟声又在耳边
敲响池是在催促着你我快快向前</dc:description>
  <dc:subject>
1127zdzs
yjmysjzxzyjmyxsztl，
kbjdfzssdxnktlsdrmykzm
kfqrxyzzdbg，wjbhnlmq，
zdzszebyccqxndnrcsbctj
ksxbsjbrnzxzksxb
sjbrnztlntzdzsyzeb
qxcszccznwkkxq</dc:subject>
  <cp:version>1.1</cp:version>
  <dc:language>zh-CN</dc:language>
  <cp:keywords>投影</cp:keywords>
  <cp:category>投影</cp:category>
  <cp:contentStatus>索引完成</cp:contentStatus>
</cp:coreProperties>
</file>