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0DCE-3227-AB65-7FAA-C26836B8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CAF26-C9D6-E87E-10BA-33F49FBA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851C8-10DB-CD13-3367-568C448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1800-70A0-BD52-BA97-F3168473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53A15-39A3-727C-BA35-CB07733E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F0D7-2589-79ED-344D-00BE042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1AFA5-18FE-E2C2-C6CC-1411270E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7B398-F531-A88D-8070-38F8EC88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F5B3-C60A-30CA-EDAD-E32D918B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72C2-2442-57B7-E9E9-F289FC39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B600E-C48A-1E8C-4A93-F6B805C46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51DA9-6203-52F3-8E28-0F53326C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F922-7D2E-7D0D-CAAA-6B2627C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BF211-59E2-DC76-446C-4EAE1A1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1B570-7AAA-B78C-E0A6-6C0C64FC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99B2-F7AF-2C55-023F-F5146AFF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20D6E-F1CB-A638-549D-C0244EA6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E606E-3D39-E7E0-EE6B-00285DC0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36683-3EB2-668B-B106-F5C90B8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B12A3-0A9A-8E3F-78B6-986E7A31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B28B2-E683-FACA-EB86-560B77BF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1F81B-E99D-0A33-9DAC-A91137F9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52DD6-3361-F3FB-C03A-0F210BF1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56B03-6248-49F4-DF8D-88812D75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3212F-F798-BEE6-0B83-FD8A7F5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25219-C296-DBA9-F807-B1D2025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F88B-C487-8715-E5F5-8870E5396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94C5A-82A4-98B4-0538-E16C7160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80918-8808-85CD-7D76-8E930D57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5DD79-877C-0409-62FD-5D60965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DC000-AB57-0AFB-6D37-7E9F961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5A73E-E94E-AB92-2E60-D81FAA4D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16274-C5E8-FC57-A95A-CA37C3DC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E60C8-0F89-C244-B16B-B70CA3FA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A00FC-F5B4-0A1A-B6F8-95EA7BF3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60843C-BC11-567F-0C98-D3CBEAC74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A0FCA-14E2-D5E3-5E3F-E030FBDF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B7F438-6959-0D45-039A-F344F146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6778A-1BDD-FD0D-F8FC-FE14BD8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4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2BE47-8E08-607E-BC36-BD7F0C61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E0333-F23A-964B-EF2A-E6B8E381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C5184-EEC0-CC8A-8B5A-AF63E0D7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9969AE-FE39-7F90-103F-065822BB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50F7E-4C4A-A709-E8ED-6911490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0ADEE-C152-161F-4073-CBFCB537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49CC6-4281-1A5F-971B-C0D4A5B4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1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18AB-2CAE-83AF-1441-5014BAA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8BF54-A301-F7DD-BB5B-116FBDD6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FCF1C-AB12-FA37-E02C-F988A250C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98594-08D9-6BEA-1B35-AF74C9AF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78AA5-96DD-2DA9-BE15-EEA0DEED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7B182-9FB0-8B0E-3093-F509018A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86BD-6555-9AE3-FBF5-B87C84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63430-6CA8-E18F-2DE6-DDD128930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CBFE4-60D1-5087-C9DA-9AF65721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FA87B-7B87-2443-4C93-B32FC945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93321-D4E9-1B55-F04D-D2301249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EB7F2-333B-F905-F4CF-F2B9DE77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06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E1167-752B-F6A2-6ED9-0552EF71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4DB74-D5B3-1437-F351-F2EC10FE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44126-F474-958B-E82B-82355CBE7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F6B5-42DB-4201-BFB2-21827DC915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EAB96-7F2B-F299-2328-B9BFFB263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E25C-33DE-4CBC-8E58-839C20B6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4AB5-58A1-4021-A44C-13EF289C5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5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170" name="Picture 2" descr="1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1131.儆醒</dc:title>
  <dc:creator>Yihao Zhuo</dc:creator>
  <cp:lastModifiedBy>Yihao Zhuo</cp:lastModifiedBy>
  <cp:revision>1</cp:revision>
  <dcterms:created xsi:type="dcterms:W3CDTF">2024-03-10T21:26:58Z</dcterms:created>
  <dcterms:modified xsi:type="dcterms:W3CDTF">2024-03-10T21:26:59Z</dcterms:modified>
  <dc:description>
1131做醒
1骄傲的小鸟在树梢，却不知树下猎抢已架好
2美丽的孔雀在炫耀，却不知随时有青蛇缠绕
1威武的雄狮在林中肆行，却不知身下有陷阱
2骄傲的信徒在自夸自傲却不知身旁撒但在笑
做醒做醒做醒要做醒撒但正向你我靠近
拒绝魔鬼声音，记住主的话语凡事求主的义</dc:description>
  <dc:subject>
1131zx
1jadxnzss，qbzsxlqyjh
2mldkqzxy，qbzssyqscr
1wwdxszlzsx，qbzsxyxj
2jadxtzzkzaqbzspsdzx
zxzxzxyzxsdzxnwkj
jjmgsy，jzzdhyfsqzdy</dc:subject>
  <cp:version>1.1</cp:version>
  <dc:language>zh-CN</dc:language>
  <cp:keywords>投影</cp:keywords>
  <cp:category>投影</cp:category>
  <cp:contentStatus>索引完成</cp:contentStatus>
</cp:coreProperties>
</file>