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0E71A-EB4F-C305-3F57-8D185FDEE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D56715-D0F3-D02B-B7B5-3B36CCABC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F63E2-AEA8-6761-B396-24350DA0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3A791-857C-75E4-D725-83A08FC7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8EB48-B94F-3E31-5CFA-5CE5FB84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B306E-0B4F-E9EB-75F1-60E7621E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05D5A-CD71-6279-55EE-CEBE1F05D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37A8D-484D-C8A2-63B5-9BE0A7FD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462F0-6448-CF31-6042-33CAFF1D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20BFE-4B63-114E-2EA3-62E12D72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2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7FC754-8C0A-A149-EB86-3E76D7FDF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0509D-570B-B423-DC3D-97DB833A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1B760-97BB-3C43-B864-5564BDD9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79AA0-35B4-23F0-6C39-473C7947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1CEC6-E696-F61B-7308-F5FA0783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6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DF41-BBEB-5251-E2C4-CB19ABAD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6158C-CA8F-0A23-69C1-210E157E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67169-402E-918F-32F0-B10648D8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D00AD-2A95-CC75-44DA-E8BF837C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4CD9B-21EC-15DF-DD86-4D21C94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41ADD-E35B-7154-8EFF-56745223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E7BFA-AC33-52B0-F587-42A24EF2D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8A27E-2566-95FC-6A81-4651D710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C0C06-11B8-42D3-3183-2EB55466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90F43-0D8B-14E0-CE39-10015CF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7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B1E8F-703F-089B-E7A9-703FFBD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4150F-1D58-C760-1145-8A6D75A7E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56D01-1BB7-170E-57D3-A45CE1CC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50301-AF04-AE16-CA08-95E46C48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554A3-8213-EF2C-93FE-12C7D5AC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9935D-25B6-0389-D38E-699D8508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7952-9AAD-A280-D380-9C5166F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9470E-39F7-88C2-3F01-694D1DB7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5588A-BE6A-26AA-A27B-234B10D09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1AF31-021F-D7E8-9D65-AEC182C8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81AC9-7A74-D168-6E27-0DBD95D25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90D0F4-2D98-95EF-ECE0-F3E4E71F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077F1-D395-F0F3-BCE1-3FA82682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45382-6F70-105C-E45F-45F12A43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5EED9-296D-0063-EF11-9B219EC8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0E50E-CEC7-03E1-EF99-89E4618F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C57CF-3FEE-3D94-0AE1-C936FFC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89B33-EC80-BFE3-216A-D7C4B112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7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79B77A-93E9-C77A-98B1-B14B5125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21D54-A07B-3FF6-C08B-43544C6E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9E4F6-F0C9-AB1D-A4BB-4423AB02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5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335-BB48-B792-D62D-D57CD8A4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A1CD7-CBF2-6ED5-E737-545E6A66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0E116-3EB6-2FB6-A116-243FD7A8B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8DFC2-94F7-FB06-A8B9-BBAF3831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E6DF4-DC02-2114-B23C-A45EF432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8E3BA-8242-D6A1-49E4-CCBD3713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FDF3F-2EC4-1AF4-F919-E0D5A7DF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4A5C6A-1B8A-11F3-964C-A805E2F1F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111A7-F273-CD69-CED5-E5192A71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2D717-BD1E-5CA4-793D-80A54CB7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EC7B3-429C-21C5-4113-294074D1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22989-CA5C-013D-5301-5C708EB2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59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79B5B-04FA-DD56-0CF5-A4B83DE0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12CDE-336E-FF7E-0A2A-D1214CDE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2673C-94C8-D871-E683-6E644389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E48C-468D-4EA4-AC8F-733687E92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2EC28-1AA4-80FC-A441-894210625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1CF97-C1E0-8C31-FC0F-6E7841BB8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0063-7228-47DF-9AE8-30BAC0371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194" name="Picture 2" descr="1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1132.快数算在世的</dc:title>
  <dc:creator>Yihao Zhuo</dc:creator>
  <cp:lastModifiedBy>Yihao Zhuo</cp:lastModifiedBy>
  <cp:revision>1</cp:revision>
  <dcterms:created xsi:type="dcterms:W3CDTF">2024-03-10T21:27:03Z</dcterms:created>
  <dcterms:modified xsi:type="dcterms:W3CDTF">2024-03-10T21:27:03Z</dcterms:modified>
  <dc:description>
1132快数算在世的年日
亲爱的弟兄和姐妹我们快来数算
在世还能有多少年，在世还能有多少年
主的话语多真实应验的都应验，
趁着这个机会快来预备好，欢欢喜喜见主的面</dc:description>
  <dc:subject>
1132ksszsdnr
qaddxhjmwmklss
zshnydsn，zshnydsn
zdhydzsyyddyy，
czzgjhklybh，hhxxjzdm</dc:subject>
  <cp:version>1.1</cp:version>
  <dc:language>zh-CN</dc:language>
  <cp:keywords>投影</cp:keywords>
  <cp:category>投影</cp:category>
  <cp:contentStatus>索引完成</cp:contentStatus>
</cp:coreProperties>
</file>