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2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2E430D-ED70-1A7A-900C-012E4D05C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319B29-51A1-AAFC-3165-33D0AFBEC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ABD11-23AA-CB54-9C2A-380C3EE89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54F85-2E8A-4EAB-A6BE-72DBF602C6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467A3A-CFE0-5892-49AB-F7ACBEC9A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EDFC33-3E44-77B9-E6FB-763F1C54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64C1-118C-490B-A45C-C08CC7417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80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DB9C1-FF10-94D6-0877-0EB9EA83E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B5A74D-B1D3-BDC2-3D69-F2E8236F7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BCE72A-48DA-FD97-5EEB-9957D9DD3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54F85-2E8A-4EAB-A6BE-72DBF602C6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E3CD8C-FE90-795D-69BB-2C98A551D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3250FA-736B-AD07-4A06-26DEC3E5D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64C1-118C-490B-A45C-C08CC7417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60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4FD4B0-A5A5-FD21-9AE6-2EB0E75D90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06386B-CAA2-E7BA-6EF8-AA33D6EDD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E1073B-B89C-A4DC-1C4C-57EC91F0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54F85-2E8A-4EAB-A6BE-72DBF602C6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9DB320-9C15-A881-84B7-6912815EC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E1EF05-004B-08C9-92DA-F86B182CB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64C1-118C-490B-A45C-C08CC7417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362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CC6E6-BEB7-A4DD-2FFD-35CEDD67C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98DFF6-CBA5-141C-2EC4-D379AA7AF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3733AF-A3C5-8663-2AAB-36027C7B7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54F85-2E8A-4EAB-A6BE-72DBF602C6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6CE8FD-D4D6-AB41-4896-152217EBD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7B13CF-CFA2-1B76-9797-812CF02CF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64C1-118C-490B-A45C-C08CC7417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436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4FB7D-C4AD-9C09-7CF6-6B65527A5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85E82F-6489-86B2-6530-62F1C4043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2E4BA4-ACD2-2C71-F2A6-38BEE772F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54F85-2E8A-4EAB-A6BE-72DBF602C6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EE9E2C-363D-8816-BBD1-F13FDFD8C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8FAF2E-F37A-2344-694B-791854AA0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64C1-118C-490B-A45C-C08CC7417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87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CDD60-F75A-B7B3-A9B2-B82BD37BA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A03CCD-08B0-FD62-0E5B-92E91A565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AFFD44-185B-4F37-3E6B-EE43AF6DC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FB7D37-75B2-7C57-B61B-1510EEAF6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54F85-2E8A-4EAB-A6BE-72DBF602C6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CAF33B-ACA3-A245-5A69-6FC01A7A8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1246B4-25F5-A1CA-B0FD-9E1D22EC4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64C1-118C-490B-A45C-C08CC7417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522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BD8F50-313A-E601-F342-14ED15860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CD31E2-08D7-0364-1DC6-DF373E0C0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6B83C6-E16B-5DA8-6D46-DB32F6CB0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2D8938-A2DE-E1F0-9A82-7FB639BACC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2704CC8-2A34-04CE-FC7A-E705F17132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C93BAB-7C00-8AA8-E9FB-7097CD532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54F85-2E8A-4EAB-A6BE-72DBF602C6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3582F2D-ECA3-A893-DFE2-2AFB924E2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D4FB6C-572F-995E-BE2B-52FF61C7B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64C1-118C-490B-A45C-C08CC7417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072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96A25D-6B9A-4FC1-D07F-1D0B0C17A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E752FF-F7E9-B426-6B88-F625DCA5B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54F85-2E8A-4EAB-A6BE-72DBF602C6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47C760-998F-09F0-9CB4-A1A5B80B3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3EF511-C03A-9BD2-A8CD-C712270EF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64C1-118C-490B-A45C-C08CC7417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220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462161-CE02-0A73-7F30-C38D72435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54F85-2E8A-4EAB-A6BE-72DBF602C6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B9AF7E-166F-8A0F-21BB-A83DA4166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B5335E-9DB8-5C76-8AB1-46F31AE7A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64C1-118C-490B-A45C-C08CC7417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072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859E0-CB9D-E44F-C394-C758C9E00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26C245-F486-43B6-055E-3BB89D5E6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DD8E80-7921-88F6-0326-239214D82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6E8791-86EE-E23E-A528-75EDA81D6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54F85-2E8A-4EAB-A6BE-72DBF602C6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799E88-54EF-A40E-E65D-1D3A8621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C84B0E-CEDE-5317-4100-5C6F6F5A7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64C1-118C-490B-A45C-C08CC7417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194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784B16-A0B2-1783-0609-4146AFEA3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3C87FE-FDB3-76A6-B081-D0233A5900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5306BE-27A8-29A9-1F61-05F2EF423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5581D4-0AFD-03FD-39A4-DBC7D763C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54F85-2E8A-4EAB-A6BE-72DBF602C6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75E116-F833-4B5E-EFAF-0B4E9F7C5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7356FB-296C-4545-C09C-B91ADE81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64C1-118C-490B-A45C-C08CC7417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7376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04F7EE-9899-5738-AC9A-34AD22375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ED1107-70F4-1DE3-A964-ACB536A08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B18202-03B3-4847-5102-E6A15AF637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54F85-2E8A-4EAB-A6BE-72DBF602C6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5E7E25-388A-FCF9-D2D5-3E809E85C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DBEB78-4B79-6059-B008-72AD8C1436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664C1-118C-490B-A45C-C08CC7417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32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2242" name="Picture 2" descr="11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1134.十个童女</dc:title>
  <dc:creator>Yihao Zhuo</dc:creator>
  <cp:lastModifiedBy>Yihao Zhuo</cp:lastModifiedBy>
  <cp:revision>1</cp:revision>
  <dcterms:created xsi:type="dcterms:W3CDTF">2024-03-10T21:27:12Z</dcterms:created>
  <dcterms:modified xsi:type="dcterms:W3CDTF">2024-03-10T21:27:12Z</dcterms:modified>
  <dc:description>
1134十个童女
十个童女迎新郎五个童女喜洋洋，
油满灯亮带子束上做醒预备迎新郎
十个童女迎新郎五个童女慌慌张张
只因有灯没有油黑夜怎能找到油坊
忽听半夜有人喊新郎来了快迎新郎
弟兄姊妹仔细想想谁能迎接主在婚筵上</dc:description>
  <dc:subject>
1134sgtn
sgtnyxlwgtnxyy，
ymdldzsszxybyxl
sgtnyxlwgtnhhzz
zyydmyyhyznzdyf
htbyyrhxlllkyxl
dxzmzxxxsnyjzzhys</dc:subject>
  <cp:version>1.1</cp:version>
  <dc:language>zh-CN</dc:language>
  <cp:keywords>投影</cp:keywords>
  <cp:category>投影</cp:category>
  <cp:contentStatus>索引完成</cp:contentStatus>
</cp:coreProperties>
</file>