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3746-84EF-23FB-B238-673BBA60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D9A355-8863-2F7C-A8FB-8940F731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BD46F-966B-A1DE-D476-896BA037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6F4F7-6C8E-8862-8CAF-5D161D9E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6D6D2-A81F-794A-2441-FF781E4C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93EF1-9FA4-0193-CEB6-130E6967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7D6D-73F5-2F76-2263-FA05F5A29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89E69-2AB0-3C93-5090-806902A7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DF279-887B-58A8-0A9D-42D9FE7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421E3-948A-1A88-998A-DC424CD1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59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CA1E68-3C39-7B5D-DDB3-803862C10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ED4DF-940D-C381-7B9B-F8911810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00F36-2ED4-A752-572F-AA6E3DFD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A8C65-33D8-BB18-BBA8-8A26F9B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5EE3F-EA9E-38E6-AB79-05AE0E08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7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4C8B-BDF8-D3A9-738D-0A3A8043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E78C-4E72-F3DD-86FA-A7CD7D1E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A3F2B-C795-C638-0E2B-BB7D95EB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6D050-24A5-3AF9-6E21-590623B7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7CE3F-340B-8C25-9A2C-85D862C0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3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3E28F-1542-BD30-AA23-91F04E8B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303B7-EFBE-1E5C-602C-E8C4A7363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CA42D-AB64-1ED8-DB9C-BD21C324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B8736-7DBF-53E2-CD01-CB397425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38012-501F-FBF9-F119-27D4A855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E5246-B910-0FEB-AF9B-25980B1D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642CC-2DA1-7361-70F7-E0EA5DCA2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147C8-7F6E-3E78-7E1C-9DE6E2A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6837C-553A-B06D-7641-29C25BB7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36A77-2268-07E0-B365-A940B94C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D4198-4FDB-FE50-1BB9-F923139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1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FE8D-4B13-17AD-35C0-D433548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4D319-6B44-2496-98D8-B8D63726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88D2DE-F3EA-0BBF-D75C-F22490925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8CFF2A-D2B9-20FC-2337-CDB96889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4E22D-75FB-82DC-6987-ED3DAB87B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8C04A2-E8DB-1EAF-E764-754C72EE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0A5CB-E951-554D-4616-1E69D60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E29936-79EA-82F3-501F-2503EA38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67A69-A4CB-60B3-0A03-C90BBED6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D977E5-47B3-FC8C-0DEA-A7A2FF08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D8AD4D-005B-2C20-4730-03F20FA0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DD7AFE-015F-B256-BEF3-B52E88F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B4C76D-D070-BB78-3A4E-0D199760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34650-BF0C-0D21-9DDC-17117CA5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E04C33-5B43-1095-FD3A-D767797C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28B55-5AF0-39ED-A03D-CD9BDD42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4C94D-4933-ADFF-1B0A-933D21EF2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C802DB-9F19-C331-69E1-5388A73AC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75A17-7CAA-B9F5-C973-F3862E36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70A6D-3B12-5CF6-1893-98B53D31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52B79-9CFE-43D6-4FAC-206FFDEB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5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615B6-66CB-9220-CA35-E333448A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12FBD-0654-E5EF-565B-00AD8A85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E6858-3D3D-0322-24C9-1A908456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42301-3708-8BD6-B03C-BAB046C3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088F1A-08A0-E37E-62F5-25F2466A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71FC5-0039-82AF-05DC-9C3C8A2E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537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23C018-768D-89B8-7814-9DB74672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4E3E8-B6C3-91FF-22B4-774755E7F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0252-D621-67A5-19B7-1CAB602D2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6D18-8F16-4062-8124-075BE2883A0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2ED8C-761C-0D5A-6E1F-0C4CB138F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31E9C-1D72-DA66-4CE2-608D73809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F511-A96B-4783-9CE7-8163997CB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9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266" name="Picture 2" descr="11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1135.在耶和华殿里</dc:title>
  <dc:creator>Yihao Zhuo</dc:creator>
  <cp:lastModifiedBy>Yihao Zhuo</cp:lastModifiedBy>
  <cp:revision>1</cp:revision>
  <dcterms:created xsi:type="dcterms:W3CDTF">2024-03-10T21:27:17Z</dcterms:created>
  <dcterms:modified xsi:type="dcterms:W3CDTF">2024-03-10T21:27:17Z</dcterms:modified>
  <dc:description>
1135在耶和华殿里看门的人
1在耶和华段里看门的人，一定要在夜间做醒
2在葡萄园中为主作工的人，定要殷勤忠诚
1在耶和华段里看门的人一定要在夜间做醒心
2在葡萄园中为主作工的人多多劳苦多多包容心
1守门的班次已经轮到了你怎能还在夜间沉
2按着更次守望护卫恐怕狐狸趁机进入
1守门的班次已经轮到了你怎能还在夜间沉睡
2按着更次守望护卫恐怕狐狸趁机进入</dc:description>
  <dc:subject>
1135zyhhdlkmdr
1zyhhdlkmdr，ydyzyjzx
2zptyzwzzgdr，dyyqzc
1zyhhdlkmdrydyzyjzxx
2zptyzwzzgdrddlkddbrx
1smdbcyjldlnznhzyjc
2azgcswhwkphlcjjr
1smdbcyjldlnznhzyjcs
2azgcswhwkphlcjjr</dc:subject>
  <cp:version>1.1</cp:version>
  <dc:language>zh-CN</dc:language>
  <cp:keywords>投影</cp:keywords>
  <cp:category>投影</cp:category>
  <cp:contentStatus>索引完成</cp:contentStatus>
</cp:coreProperties>
</file>