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7B740-1042-67AE-341A-8EEA1C2C7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E3639-17BD-1FD2-3B47-1E81740F0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FD9E5-69D3-1066-3875-F1BCA3C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4E929-A46C-A659-5ECB-3AB9C933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C5DC5-5412-3F95-2453-D27FB4B7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0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9F8B1-8D9D-9603-47D1-9C74C526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D5020-6B92-C615-AE0E-094A29BE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D791-4D27-6D20-6430-29B275DD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47F17-E1D2-0040-CF8E-9272D00C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5152E-6B91-6345-718F-611C8C6B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D15EBF-4FA5-FC85-BBE4-746706100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D4D26-F8E7-4641-8EB4-34B0FFD26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79DFB-21CA-A27E-E716-05CECAB6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34AC9-95ED-9A71-F7B2-BEF0ECB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5FFC5-29C5-A4AC-DBD6-28EDFB93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1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3CBF-0ABA-5BC8-B7C5-6E5EC6E8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054C2-8B0B-669E-79B3-65384561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BC6FE-4B0A-C03D-AB82-73D7E85A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EC957-E0BD-B661-6A3A-5A6E397C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2B7C8-8318-62E9-491F-7A7E530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E335C-5F03-6F86-F063-A0DCED24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D403B-1131-5AC0-2BF8-9989A219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9D59E-F80A-6958-1FB9-735B4CA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06EA5-4EC6-0F4B-6698-FBC11451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5CFD5-3BCD-957A-AD12-0C7D84DD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4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99F6-5139-0528-A136-631D97C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2E448-B076-88CD-4722-4ADFCAFD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6371B-949D-2B4E-710A-7FA1072C8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99B27-9A37-CB03-5722-0848987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D82D8-515F-05A6-4901-87A349F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E6AA2-0C34-A072-FE77-D6F798EC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BDC28-73F3-2998-396E-914E8A3A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EEC4A-0AF2-7929-0338-E12BE495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C21309-E326-F02A-D9D1-9EFBCDF6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4C152-1100-5B94-CAE3-B74DA4232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8732D2-CECD-8A93-0C4A-77B22C02A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81FE6-5838-FC57-F9E3-E1FF2A12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0CA0B-EFCC-5F36-35D1-48CC1B67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63794B-5E9C-198E-F3D4-DE3348A3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28CE0-ACBB-5A00-D9C3-C7C97DD1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8572C-7A93-7FCE-3795-631847CC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33215-2BC5-3245-2564-9254107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D1A27-2C9B-A442-D2B9-717BF933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0C609-893C-8778-6603-5D9BA499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93D873-227D-6E85-320C-161BA6E0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A34F1-E4BF-AD65-E072-A71EC4E7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2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76E65-D7D6-BE93-D1A0-4B63A26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B2EF1-A003-308D-ADD7-43E38E4B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AAFBB-668A-D58A-E2D4-89F5CDF0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107AB-0AC6-FB71-984D-9210208B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79290-DF60-2489-9ED6-F29791D7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3940-B650-D85D-2427-F4643F7B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A7A82-CB46-A6BF-0182-562648AB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B67E6-E35C-20A9-91CA-B67FA2F2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CB6AB-DD36-50A8-D637-060BEBD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5EB63-66B9-EBFC-E652-D086B3E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73F8F-2784-B058-2D5F-7919EC84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5AEA9-1E44-53D7-CEDE-55F5AF1E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667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313B5-D3CF-0576-4DF4-280D2D72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C2DEE-090B-AB42-934A-7500A0EE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042CA-171D-9537-3C62-D54A5F8C0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AB48-CBA3-4469-AD29-B95CBA560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952BF-D63E-237F-B584-C7BE127F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9EBA-EDF4-12E8-7071-8178D8028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5A25-C6BB-436A-81E1-8BF98D591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290" name="Picture 2" descr="1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1136.我家在天</dc:title>
  <dc:creator>Yihao Zhuo</dc:creator>
  <cp:lastModifiedBy>Yihao Zhuo</cp:lastModifiedBy>
  <cp:revision>1</cp:revision>
  <dcterms:created xsi:type="dcterms:W3CDTF">2024-03-10T21:27:21Z</dcterms:created>
  <dcterms:modified xsi:type="dcterms:W3CDTF">2024-03-10T21:27:21Z</dcterms:modified>
  <dc:description>
1136我家在天
1我家不在这里，我家乃在天上在此寄居口子不长，
2世俗有何贪恋何必耽误时光当知我主说来就来
1就要归回家乡虽经过旷野，虽连连风浪
2现今预备怎样快撒下一切，竭力跟从主
我虽软弱难前往主是我的力量</dc:description>
  <dc:subject>
1136wjzt
1wjbzzl，wjnztszcjjkzbz，
2ssyhtlhbdwsgdzwzsljl
1jyghjxsjgky，sllfl
2xjybzyksxyq，jlgcz
wsrrnqwzswdll</dc:subject>
  <cp:version>1.1</cp:version>
  <dc:language>zh-CN</dc:language>
  <cp:keywords>投影</cp:keywords>
  <cp:category>投影</cp:category>
  <cp:contentStatus>索引完成</cp:contentStatus>
</cp:coreProperties>
</file>