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CC3ED-54CE-75F0-FEFF-3391198B1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39B712-ECEC-AC1A-A97A-2BD9FB6CE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13472-F3B9-B890-5EBC-54125663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933B7-A71E-AABB-466E-7EBCD7E2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0ECC2-2460-C524-B37A-95AC0899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0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C1832-66BA-4B6B-9169-64E0C70A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A260ED-7F9D-52B3-46E3-96536C19D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54239-47CB-211D-ED5D-FBCB55D0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DC305-D20C-4AFF-70A6-E11C67F2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FE6F5-052F-82B6-9F51-B07E443F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82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5BB620-C03D-57C2-F1EB-4FFF8ACFC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D36D6-8162-2AAB-B0BE-8A23EE486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DEB60-BE5C-2CD1-0ABE-537CD021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6170C-F351-5E48-7CEE-7EFF0757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A1EEC-9C4C-6BF8-F67A-43C1102D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62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D3D14-6E76-8BFA-848A-8D4DE46C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C8F12-C2E4-4316-9ED1-93913E4C6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ADB1C-7ECD-3B76-0DB1-52C3644C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E5778-842F-E7D4-1147-C1208CBE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5F977-DDC3-54C0-7C73-62319D55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6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78A74-AE73-B25E-F4BC-CD355EC9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EA0A0-17EC-BE0F-A4E3-409D5ED2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AEEB5-8426-78F2-9802-812BFCD5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8B426-8DCD-91CD-28FF-B24EAE1E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C58D0-4ED1-6960-1479-42439844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8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40AB-24EA-1411-71E9-5B90B582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0E99E-0B20-E89B-4F75-1B1C55CE8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22CE18-E4D0-1787-82EF-580DBE37C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8BB611-EB37-74C7-55BD-777EB7E8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35BFA1-AF67-49A4-56B4-232892F1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462E16-23E9-D566-A3B3-97D587EE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D59F8-1BBC-B496-638E-AD205F4B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BFAA1-43B4-59A0-5372-EEB69D838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C78652-450E-25CB-EAFB-0601668AE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1944EB-CCDE-998F-CCE7-72958751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844C10-DD95-8FDE-B328-D3B836964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ED442F-B5E3-91E8-EF04-25600DE5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2C8F56-27B1-5738-E21D-565FC08E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F88552-48D4-B268-1ADA-A046E961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5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FABC8-5EEC-C01D-756F-C5B35B4D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0235EB-E9A9-4632-0324-93186D48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C081E2-8BF7-9DCB-E862-F01E4015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834530-F820-EAE2-7873-92E58674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1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77F01B-87FC-11CD-EC25-DF810874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101AEC-74C6-7A8B-D3DC-EB56AA45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37609B-05A0-E162-3214-1D1B6AB7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7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9DE26-3CD8-E006-C55C-6948B4D1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18114-2399-D7EB-A413-AC827FF3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1FAB19-58B0-1F42-11AF-89B67619A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8022D-91A9-1D89-CB7D-335DF4A1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6280B-04CB-398B-0360-B26F1A3C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A5C1E-3EE2-2F8E-6CA8-FCF4A2E3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39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447A1-1F21-F343-D8F4-3C02E3CA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1CA6BF-29D7-1D1D-AEDE-D6DE70FCB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C8CCCC-6708-6D39-3278-41406A0EA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B8AE7-DFB8-36E9-7EEC-21592ACE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42177-04C7-F0B6-A3CF-923459AA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EB078-1249-08A0-3985-A1B617A0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720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AD9A22-C246-32BB-FA8A-6B2A169F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32074-6BA2-EE3E-E91E-976BC646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1963F-D17B-7977-B0D8-1ECCCCEB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4F4AA-5FCF-785F-FE09-021822751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4494F-407D-E811-C501-07282D593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3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5314" name="Picture 2" descr="11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6339" name="Picture 3" descr="11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1137.你看！今世何</dc:title>
  <dc:creator>Yihao Zhuo</dc:creator>
  <cp:lastModifiedBy>Yihao Zhuo</cp:lastModifiedBy>
  <cp:revision>1</cp:revision>
  <dcterms:created xsi:type="dcterms:W3CDTF">2024-03-10T21:27:25Z</dcterms:created>
  <dcterms:modified xsi:type="dcterms:W3CDTF">2024-03-10T21:27:25Z</dcterms:modified>
  <dc:description>
1137你看今是何时
1弟兄啊你看今是何时吃喝嫁娶可真热闹
2弟兄啊你看今是何时弯曲悖谬不信世代，
3黑夜已深白昼将近天国近了应快梅改，
1又买又卖人心想发财，平安稳妥快乐
2世人醉生梦死尽行恶，可叹我今如何
3聪明童女预备灯中油迎接新郎亲
1灾祸忽然临到，审判难以担当
2糊涂软弱灰心刚硬失败跌倒
3照主旨意牧养尽心竭力作工
1137你看今是何时
1快逃命吧快逃命吧直跑标杆不可回头，
2快梅改吧快悔改吧进到永生神的教会，
3快努力吧快传福音积蓄五谷直到永生
1仰望基督再临，灵登峰主相交
2遵神旨在主里，</dc:description>
  <dc:subject>
1137nkjshs
1dxankjshschjqkzrn
2dxankjshswqbmbxsd，
3hyysbzjjtgjlykmg，
1ymymrxxfc，pawtkl
2srzsmsjxe，ktwjrh
3cmtnybdzyyjxlq
1zhhrld，spnydd
2htrrhxgysbdd
3zzzymyjxjlzg
1137nkjshs
1ktmbktmbzpbgbkht，
2kmgbkhgbjdyssdjh，
3knlbkcfyjxwgzdys
1ywjdzl，ldfzxj
2zszzzl，</dc:subject>
  <cp:version>1.1</cp:version>
  <dc:language>zh-CN</dc:language>
  <cp:keywords>投影</cp:keywords>
  <cp:category>投影</cp:category>
  <cp:contentStatus>索引完成</cp:contentStatus>
</cp:coreProperties>
</file>