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2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3058C-2D81-6583-9D23-7198B82C8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631A13-D0C2-52BE-8A1A-6C109E4C0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6A3164-470E-E288-6B2A-3BB8D208F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9ED03-5DB2-4A3C-94F1-9732350192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BB249C-EF10-7B00-4918-D4542F5FB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BBE36E-ED92-8236-5283-118EEBDEE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C6860-FE52-42D9-9338-3F673D7A5F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90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A4826-16BF-E90F-42E6-A18963E83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43E70C-BAB2-E563-EA52-8F0327DFFD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D1718A-1BCE-5DFE-A7E9-E0E3A3853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9ED03-5DB2-4A3C-94F1-9732350192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EEFCDE-AA5F-8972-A2C2-4E0D36322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6CCADB-688D-291B-B9F9-D3C8D6026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C6860-FE52-42D9-9338-3F673D7A5F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418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466BDE6-4C86-4BF6-9E23-F0C46C054C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89F956-AA78-D682-B9CD-4A0C33654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924201-01D4-311F-F3D9-FFDA87453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9ED03-5DB2-4A3C-94F1-9732350192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676F3B-3CB2-4CF2-9854-858361D01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25CEBB-B19C-0834-7859-F85427A6C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C6860-FE52-42D9-9338-3F673D7A5F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454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426B16-740F-7C12-DD83-B087814D8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CA9E7A-962B-4F38-0DFC-BB7AC315F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7E035A-C8C2-92F4-6390-7472C7D5A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9ED03-5DB2-4A3C-94F1-9732350192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42CF35-7AFC-B05D-56C1-5BE75C458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1C757F-BB3C-10DE-D515-C904D19A5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C6860-FE52-42D9-9338-3F673D7A5F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4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C0028A-C716-0E5A-5CE6-A149D5768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BB0BBC-2E8D-6C7F-3CC5-5422A78CB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65CACF-E151-6DD1-0B39-E93A45BC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9ED03-5DB2-4A3C-94F1-9732350192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77E2B5-27A1-480B-5EF6-7611FBA58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1869B2-21FB-CD29-AC9D-6CC38B3B5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C6860-FE52-42D9-9338-3F673D7A5F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904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5D398-ACB9-902A-CC54-ADC621DE8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6FD89E-870A-7051-7FE5-D0B4469858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1BB1B3-C321-5836-1F14-8ECF0C9A6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1DCDA7-E652-5369-185B-66B9E224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9ED03-5DB2-4A3C-94F1-9732350192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FE470C-7E6B-8331-8364-47262499E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E62501-42D9-18AA-CA05-3491AF9AD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C6860-FE52-42D9-9338-3F673D7A5F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13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DE79C9-051D-0AC6-F882-71984D66C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34D3B4-C5AD-52EE-AD71-095E37644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AFAD2D-A0D0-B711-E512-794000953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D043229-C885-BA80-8381-5CA4C9707D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C6CE33-B678-D447-3886-4472BC76AF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7FF1E3-82D1-A724-B483-2CFC12E16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9ED03-5DB2-4A3C-94F1-9732350192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B7B6B56-3682-1DED-3D42-28B598CCE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8A8C7C1-9FE8-7C54-D50D-3564DEA73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C6860-FE52-42D9-9338-3F673D7A5F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256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69A9AE-647A-7815-1EC8-CFE243ADF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746E50A-7AB1-EAA1-16ED-4828E0AF9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9ED03-5DB2-4A3C-94F1-9732350192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501FAF-A2DB-C4C8-A641-F088CA40D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8D923A-AE35-B4B7-0FE8-800BA2F7E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C6860-FE52-42D9-9338-3F673D7A5F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360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8A372C-C8BB-9204-EF06-FFD1CFC60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9ED03-5DB2-4A3C-94F1-9732350192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2A9B37-CB7C-AD9F-14FF-482D4209C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F44997-EFBD-1E5A-736F-0DC2B170B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C6860-FE52-42D9-9338-3F673D7A5F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2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8603EC-DA8D-BED7-A59F-F1B4DA6CA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210B8-4CE9-8A7D-A87D-FEC4BA515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3D90A4-1624-2ED4-2829-78402E018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F14672-E02E-F27B-7CD1-77FEFAB2D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9ED03-5DB2-4A3C-94F1-9732350192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BB2AE3-FD7A-F54B-14C5-CC7C743C1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5E4A0F-365A-7F1A-F9BF-58646C009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C6860-FE52-42D9-9338-3F673D7A5F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242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F98B3-A5D0-4BDB-FBD1-A61452D85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055B4CC-CFD0-682D-226A-E0CF0B2D84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055404-D9BD-D026-834F-ED51F24FB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1B9922-2106-0518-65C5-05C6FEC4B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9ED03-5DB2-4A3C-94F1-9732350192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0463B1-1DB2-24FC-BB86-C0B541349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342DDB-104F-CE09-5A00-639FB1B4C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C6860-FE52-42D9-9338-3F673D7A5F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34198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E080732-43C0-F1C1-9717-BB219AF30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6357DA-B2A9-18D2-C11C-178B6FCDD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EB0D67-1755-59A0-D127-91F8CCBEE0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9ED03-5DB2-4A3C-94F1-9732350192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C2C808-C539-E717-58E0-A55F893058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61A577-4DD2-F6A2-FDF8-A6C73EC48F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C6860-FE52-42D9-9338-3F673D7A5F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77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6338" name="Picture 2" descr="11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018588" cy="676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7363" name="Picture 3" descr="1138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6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1138.热心吧！弟兄</dc:title>
  <dc:creator>Yihao Zhuo</dc:creator>
  <cp:lastModifiedBy>Yihao Zhuo</cp:lastModifiedBy>
  <cp:revision>1</cp:revision>
  <dcterms:created xsi:type="dcterms:W3CDTF">2024-03-10T21:27:30Z</dcterms:created>
  <dcterms:modified xsi:type="dcterms:W3CDTF">2024-03-10T21:27:30Z</dcterms:modified>
  <dc:description>
1138热心吧弟兄姐妹
弟兄姐妹热心吧救主快要隆临被提教会
迎接圣徒热心吧因着不法的事增多许多信
徒爱心渐渐冷淡弟兄姐妹啊许多信徒
冷心软弱你为何还不热心救主为你忧伤我们当可
忘记救主可离天父弟兄姐妹啊许多信徒冷心
1138热心弟兄姐妹
软弱你为何还不热心弟兄姐妹有的被世界的吸引，
有的被罪恶的缠累弟兄姐妹有的贪爱钱财，
离开救主好像耶稣的门徒犹大弟兄姐妹啊
许多信徒冷心软弱你为何还不热心弟兄姐妹啊
弟兄姐妹为何软弱与冷心赶快热心爱主</dc:description>
  <dc:subject>
1138rxbdxjm
dxjmrxbjzkyllbtjh
yjstrxbyzbfdszdxdx
taxjjlddxjmaxdxt
lxrrnwhhbrxjzwnyswmdk
wjjzkltfdxjmaxdxtlx
1138rxdxjm
rrnwhhbrxdxjmydbsjdxy，
ydbzedcldxjmydtaqc，
lkjzhxysdmtyddxjma
xdxtlxrrnwhhbrxdxjma
dxjmwhrrylxgkrxaz</dc:subject>
  <cp:version>1.1</cp:version>
  <dc:language>zh-CN</dc:language>
  <cp:keywords>投影</cp:keywords>
  <cp:category>投影</cp:category>
  <cp:contentStatus>索引完成</cp:contentStatus>
</cp:coreProperties>
</file>