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BB9D-AAF5-A42F-3CF8-3AD135B4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A3A27E-EE3C-BACC-A19D-581FFB6D0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EC2BA-972A-68F7-8737-A73E7F81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38715-61FA-4E9A-D3E9-E784FE74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05BD7-0442-4ECF-5EF1-6C8A2E19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1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FD807-C649-BC9F-CCD9-9594D1AE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B26FD-D2A0-B716-9DC5-DD0285A8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658A-0549-12D6-A08A-E1E5B443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1BE79-BFAE-C781-DF92-7859E28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EA3C6-6FC4-F79D-4953-473771D7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5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BC9E9E-DCF8-FD90-B435-B6C81BB8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40930-FCD9-AC5F-65A6-CD37CE72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3389C-4AAD-F323-F04D-24EFF838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55A11-C12C-A907-21F1-DF69E4FD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78291-C1D8-C410-A528-2AC027A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8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5C2C9-2675-91B0-8B80-B5C0F4B1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DF6B2-CAB0-FC05-4678-8F452537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1B57A-F9FF-0574-2BC3-3FE50ACF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49A12-0974-6BFA-E260-BAEC2F64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CC7AE-1480-B617-0B63-E4D21A4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B998-7197-330A-2D12-8306EEDC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76B14-180A-FC8B-65A9-D8C7B653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954DA-1ACC-12FA-F334-1A7050D5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D0023-44D3-311C-BCB5-BAA1DBB7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79522-C3A7-9162-FA87-483CEC45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97DD5-03AB-C6A1-DD88-58541230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6D2E5-7EDB-B84F-AB85-1798EAEB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3F2AD-9C66-C5D7-8175-83895E08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D2747-76CE-0E10-984A-6F1803F8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B380B-BEEF-DCE6-E920-FD0F500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A2128-D824-BC12-A5EE-B13813E9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4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B6512-614C-7CE1-481E-8BD352E2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F97C0-87E5-33D2-CDDA-522D05FD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F4B25-DBE5-02D4-DEBA-A1F21BCE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3B1C8-0B1A-79F0-6DFF-7757A65E7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F8E71-A371-F1F9-4255-05BA7372B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F2A1CE-38FB-CA5B-C419-306502E6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904175-B2EC-99C2-6FF8-04A20BCF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8DED8C-177D-312A-AD35-2A811792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6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E4BC6-D4CB-828F-E367-B62F9026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B83605-4A92-5C27-98EB-006B8234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E2628-D9CC-7DA1-6D64-48822A5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1FE7C1-5461-93F2-B335-FE8C991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9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7FABF-9648-7C9D-E017-BE6130B1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69E42A-3B55-1E52-B611-5BC4648B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92E76-C784-098A-73F8-08F98EB9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BF310-8F29-2F99-FA49-B64F05D2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F8AC-5AF3-C484-CD4B-A6CF5724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1B552-E077-71C4-340A-01741A91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20C27-7BC3-76D4-3F4C-5AF8CEA9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F963B-AF46-F808-217F-B7C7E925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5DB67-4A32-B5B7-CB2C-B006906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5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1C612-A0ED-8A73-2668-08F80BB6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6A4ADA-4B6D-E1D6-CF71-DF6361AF9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3019D-8C51-2D9A-7EC8-C177043B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BFDDA-CEF4-0215-4D96-27B05D57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42310-4961-8F1C-5C10-1308BDA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6B3E1-E3AE-E8C4-0967-443E322E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08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C79793-9B41-120B-6AA6-9ADA3170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8ED42-46C6-1E8A-FA42-24C99393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25061-2A27-5244-C150-3D9E9EA68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1BD7-FC54-4E11-A0F8-353025336A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B4598-1BAB-2269-4434-7AE6253C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AC5C2-28CC-4281-AE0A-16CF55203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011B-F1F8-44E5-BBF4-29A3DBA71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8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62" name="Picture 2" descr="1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8387" name="Picture 3" descr="113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662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1139.橄榄山前一别</dc:title>
  <dc:creator>Yihao Zhuo</dc:creator>
  <cp:lastModifiedBy>Yihao Zhuo</cp:lastModifiedBy>
  <cp:revision>1</cp:revision>
  <dcterms:created xsi:type="dcterms:W3CDTF">2024-03-10T21:27:34Z</dcterms:created>
  <dcterms:modified xsi:type="dcterms:W3CDTF">2024-03-10T21:27:34Z</dcterms:modified>
  <dc:description>
1139橄榄山前一别离
上嘉全营尔警模林卫芝产双拿体煲杏母裕保院保
爱星高科释包人烤米药保集药公餐架
上留村谷桃限变商重骨餐得栋好然石经龙银营售
2张海铁首不服结群复信等科酥量鑫花饮育美
祢来就来我们呼求栋快来
我们的心所有盼望是祢来我们等侯祢快来
1139橄榄山前一别离
5当雨每次滴沥海每次澎湃风每次吹动月每次照明，
6若非纪念栋临行所赐命令，我们就要灰心无意工作
7主啊求祢纪念日子已长久，应许已过多年尚未应验
5我们都望就是栋已经回来何等失望至今尚无动静
6但祢要我们一面等祢来迎一面努力工作为栋生活</dc:description>
  <dc:subject>
1139glsqybl
sjqyejmlwzcsntbxmybyb
axgksbrkmybjygcj
slcgtxbszgcddhrsjlyys
2zhtsbfjqfxdkslxhyym
mljlwmhqdkl
wmdxsypwsmlwmdhmkl
1139glsqybl
5dymcdlhmcppfmccdymczm，
6rfjndlxscml，wmjyhxwygz
7zaqmjnrzycj，yxygdnswyy
5wmdwjsdyjhlhdswzjswdj
6dmywmymdmlyymnlgzwdsh</dc:subject>
  <cp:version>1.1</cp:version>
  <dc:language>zh-CN</dc:language>
  <cp:keywords>投影</cp:keywords>
  <cp:category>投影</cp:category>
  <cp:contentStatus>索引完成</cp:contentStatus>
</cp:coreProperties>
</file>