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2438-80A0-37DB-7EED-C570990C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92AC6-D4FA-69F5-EEA3-786F5C4AD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D416A-1A46-B4BC-299C-8BF148DF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80B21-46C8-EE6F-8222-105CF46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9344-EC5E-170D-D48E-042CA0A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A2C8-BE6F-CA5B-DC14-C6B4145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D1CD2-AE44-1624-4F3C-8D94C0BC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6485D-BF32-991E-C81F-F50FD508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775FF-C0B3-54FB-CF62-C05F954F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C8C2-BDDD-C0E9-E0FD-E6A021B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F7B79-6DA7-C259-0EA8-EA27D685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D38F0-3153-5AE2-F9B3-82D97810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5EB10-CECB-0BDF-25AE-20CBA8EC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06A3A-8BDF-8005-F192-082A02A5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B6C33-0AC3-3D6A-55BA-0F1E91FA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2CFC-DECD-0461-7D6D-6097679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9C89C-4750-D750-D98C-2A5A198B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AFAAB-43DA-4E71-6C8E-079F7F0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3360B-DA70-3EDB-9996-62125E99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DC8C4-3CE4-9101-87BD-2BC4D0EE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698C-0489-E29C-F3DE-99B300F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057DD-412C-34ED-A53B-C4878257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20A2-C3A0-E6F5-C746-423BAF2F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A2A7-F40C-3AF6-02A6-DB75B380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D53E3-D3F6-812B-8411-F06EEC2B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8620-48BD-7CAD-9104-91EF526C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04B4-45E9-0E49-BF21-E3591962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343F2-5E71-2FFD-2B83-A6EB9F9D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BC7AB-364D-4F55-0296-CAA35CAA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916AC-E270-A4F0-7B06-0413A917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366AE-7A27-5B16-A81A-7C9C58C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E19FB-F048-E22A-BAE2-AAB0CE09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29FC2-AB42-3CD7-E26C-8975548E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84385-79A4-108F-213D-6307B7DA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1D183-ECA3-0F4A-4F07-C88849AD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1B891-08F8-197D-5B0A-BFE8FD14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C4658-DFDD-206E-154E-96B67627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D3123E-672B-F425-C67D-6932DD90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057BE-3305-F485-96DB-D6E7B33C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8098-EF82-5DFE-CB81-1E6A95B2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E5455-134F-4E4C-EE14-158AB4C5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8EDC2-BC01-B962-7FF2-88B122F5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6CCA5-D446-AC99-315F-2044C44B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E89E37-0621-784E-02B5-A833AC5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2B37B-E3E7-5E41-4720-44AF21C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A54AB-7125-BD00-7AB6-A1D54D46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6F92-8568-2FCA-89F0-641CFEEB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9E8B-0377-5F00-6FD1-37EA012D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6A528-05CE-6DCF-D190-660BA6C9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513C0-7484-7DAE-E91E-1557E675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4C94-359F-9F93-3FB0-C7AAA51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00B94-ADA2-00D8-16CE-7CE0293D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63D3F-BB63-A977-03C1-9E88A8E0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6F2C8-7B9B-04F7-9EE0-1494D6B09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A642B-C370-474B-752A-679E4326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13BDC-8274-83D2-F8EB-178B8498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AF962-51E8-6438-8BC6-B4D87A02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7CA9D-3961-8E27-94AD-0F6F61B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47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3A22B1-9889-9CBA-0946-705E583C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1D8A3-B154-47BB-999E-3DECE08F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83008-8749-04E2-DD93-27804F548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FB39D-76C4-67C3-3CCC-610152EA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F6FC2-59C6-9C06-32FA-F862ABE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386" name="Picture 2" descr="1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1140.末后的光景</dc:title>
  <dc:creator>Yihao Zhuo</dc:creator>
  <cp:lastModifiedBy>Yihao Zhuo</cp:lastModifiedBy>
  <cp:revision>1</cp:revision>
  <dcterms:created xsi:type="dcterms:W3CDTF">2024-03-10T21:27:39Z</dcterms:created>
  <dcterms:modified xsi:type="dcterms:W3CDTF">2024-03-10T21:27:39Z</dcterms:modified>
  <dc:description>
1140末后的光景
在以前以前的时候主告诉我末后的光景，
那时人要专顾自己贪爱钱财无亲情
爱宴乐不爱神，有敬度的外貌无敬度的心灵
你要做醒啊我要做醒啊回家没有儿程
每一天都要行在主的光明中才能箭袋充满生命丰盛
在最限难的时刻与主同行，尽忠再尽忠</dc:description>
  <dc:subject>
1140mhdgj
zyqyqdshzgswmhdgj，
nsryzgzjtaqcwqq
aylbas，yjddwmwjddxl
nyzxawyzxahjmyec
mytdyxzzdgmzcnjdcmsmfs
zzxndskyzth，jzzjz</dc:subject>
  <cp:version>1.1</cp:version>
  <dc:language>zh-CN</dc:language>
  <cp:keywords>投影</cp:keywords>
  <cp:category>投影</cp:category>
  <cp:contentStatus>索引完成</cp:contentStatus>
</cp:coreProperties>
</file>