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531DC-4767-F0BA-BD5F-42F4F9DF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83107-8340-6102-79EE-903159EFD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ABDEA-552F-5421-ECB7-5E6AD652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A7075-8A25-6A75-741D-41021E0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395B5-DFF3-5EBA-B943-8177FC8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7A439-2ABE-375F-CFF1-8C06B96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2E66D-6588-617F-3837-D47AA4A6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81B4D-A59B-BF7B-B12F-753A3D7A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5DA04-7856-5021-641F-10A6BB70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A7F24-DA6B-CCC7-C24A-72F60CC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4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4A1FE-BBF7-05A0-3E09-1B0A2F8B7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DE940-ED28-F1C5-F2E0-7997F482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8DD83-9146-AB3E-8080-FE1189D2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AC6C8-3A19-97BA-A9FF-32C4074C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21FFF-37A9-B82E-B0A5-46E06B5A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3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8DEB-F148-EDE5-647C-6865EDB9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10ED-DCDE-ECFF-69B3-FC60944D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409A8-284D-3F2C-C931-90485747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9ABC0-B95A-D772-46AF-685026E0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E994-29DE-64D6-F68C-F62408D2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3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2E1EF-EF4C-4E20-A390-FA162EFA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379FD-5617-F441-9DD4-84D335F6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3476B-0156-CE3F-5E90-BFBCB816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E4E27-79CB-5C1B-C099-3E6FD1D3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E2191-0477-7148-8A60-34219E9F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7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E0965-6503-2390-35A3-C561330C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93C11-AEA7-9149-49DE-2CE8081AC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91CD4-C283-FD2C-B700-080A136F9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A448D-5A66-555A-D789-CFB7C34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846B8-763D-784A-C77E-3C98D2A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9FA1F-8964-3ADD-557A-C475318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7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3F889-01DD-FCD4-A569-FB786079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E4101-D73D-994A-BFDB-68073116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10EDA-9ADF-C475-2BA9-4BCB09372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43303E-5321-1AA9-CC2D-4A10EBC5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A08553-D716-84BC-1983-8D53DF3D8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00364B-53D2-DFEE-FAB6-312FAFCA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7DBB5-0900-10E3-6769-C7AE4D5E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45679C-1DB6-152D-83A4-5F3463B2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56C8-6345-BAEF-9DC9-6A0F5FEB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F00D65-A712-EE01-57CB-E8430394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5E78A7-837F-28E1-2FE6-C148E5D0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3CB29-2710-FCE9-87FB-9206AC63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5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FD21D6-8A7E-575C-11D9-42CF6D6B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5BF88-9436-CFE2-34E8-1E20FB19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22DA0-C315-918F-BD35-BF8A2619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091AF-F087-391F-0363-B5984B60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26A3-6DB8-DDEE-E925-03F60BE9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A2234-B352-AC6B-8F18-0F50340C0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77410-5A76-525A-B046-42135D8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C037C-C96D-329D-EEC4-46DBB780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1F806-18B5-7FB4-1962-0857AB53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838FA-E87E-5220-12A7-E19103B7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F830D-2AC2-8FEB-D4D5-946445AF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979E2-981C-A5EB-CC55-7FD11510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F0813-8531-18B5-17DE-4352A94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7EE3F-8A6A-B122-7F09-6C6B0658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C6388-3860-9973-D25E-9DAA4D51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75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C132ED-212F-2004-929D-5F2A0D57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BCB6C-F941-A7B0-0C95-A70DA5FE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754E0-02F0-173A-0F4F-81A84FCF6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6D34-F15F-4CC6-9936-E3344465F3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A84D4-49B3-B682-4404-8960A3EF5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782AD-687C-52A3-C41B-A7CD665F7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4100-5258-4A2F-89F2-D3F85E07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410" name="Picture 2" descr="1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0435" name="Picture 3" descr="11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1141.快快从这城逃</dc:title>
  <dc:creator>Yihao Zhuo</dc:creator>
  <cp:lastModifiedBy>Yihao Zhuo</cp:lastModifiedBy>
  <cp:revision>1</cp:revision>
  <dcterms:created xsi:type="dcterms:W3CDTF">2024-03-10T21:27:43Z</dcterms:created>
  <dcterms:modified xsi:type="dcterms:W3CDTF">2024-03-10T21:27:43Z</dcterms:modified>
  <dc:description>
1141快快从这城逃出来司
巴比伦城罪恶滔天声色名利日益猖狂
随处发出花言巧语引诱人陷
入其罗网看吧随时有被掳掠的
被掳掠的天国弟兄他们在城中随之
作乐他们已喝醉其淫乱的酒
1141快快从这城逃出来
可叹啊可悲啊长子名分
竞肯换红豆天国弟兄怎愿成世友长子名分竞肯换红豆
天国弟兄怎愿成世友我等基督徒快快做
醒快快从这罪恶城中逃出来
免得我们重蹈其辙免得受他所受的灾殃，
免得我们重蹈其辙免得受他所受的灾殃</dc:description>
  <dc:subject>
1141kkczctcls
bblczettssmlryck
scfchyqyyyrx
rqlwkbssyblld
blldtgdxtmzczsz
zytmyhzqyldj
1141kkczctcl
ktakbazzmf
jkhhdtgdxzycsyzzmfjkhhd
tgdxzycsywdjdtkkz
xkkczzecztcl
mdwmzdqzmdstssdzy，
mdwmzdqzmdstssdzy</dc:subject>
  <cp:version>1.1</cp:version>
  <dc:language>zh-CN</dc:language>
  <cp:keywords>投影</cp:keywords>
  <cp:category>投影</cp:category>
  <cp:contentStatus>索引完成</cp:contentStatus>
</cp:coreProperties>
</file>