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E34B-73ED-B4F7-8313-620243527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63917-4BE0-21D1-19FD-FF4A73D4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897CD-4896-96E3-44BC-09DC089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88F9A-7705-898A-AD54-5EF5F8DF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50B53-BB8B-C8FB-D9B9-F5C8395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60E6-92C3-5F1D-C7E0-4E54238C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F7C64-A55C-FAFA-804C-3F08DB56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54EC-555D-0B6F-CE2D-A6ED61ED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B7348-C9DE-C14E-499E-6BEC6505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F7569-C45A-C609-FEF2-877DA20D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0998D-49E3-39FD-48B3-D86BFADF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08592-25D1-52B9-E689-C5BE50ED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E43F-6FCD-C56A-8ACA-DA641295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9907-5E5E-4A14-3A0B-D42CB38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8E7B2-843F-3E72-50E1-F62C8910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7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4783-5872-792C-31DA-61EB5E85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BD8FA-64F2-6FF6-3E46-DDE1C92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BA9E-E16D-E06A-5978-BAC940F2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129C8-C810-2328-831C-58F1A47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A9DEB-38C1-A375-7AF4-16AE3E94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78C0-F22F-4669-84AA-B0F9907B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CA73D-C5E6-DC0E-1399-2F4C6869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86914-82CC-E73D-F5AA-A6E40C51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A413B-AA44-1752-D8DA-8C67B598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B3AB-888C-1174-0302-C28B75F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356B2-053A-E310-105F-98802F1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0CA-5FC9-F7E5-FF3A-8A0DD389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655EF-AD3C-9050-FCF0-4B70642F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8A2C5-FB12-7402-A0FD-E2B72C1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2FA33-E4CD-6B5F-6C84-B73E66FA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28482-9E14-B4C2-D206-FC2C3CE9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83DC-0162-D24D-8E83-CB5E8D74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2761-4FA0-438B-0A21-F7AE0088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A7A5E-C8A4-ABB2-629A-A9C2D7AE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AB887-6C43-4483-C0E1-0024CCCC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264EB-BD62-9436-2DCB-77288317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FFF38-47F9-FF00-7BDA-4EC56B83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19CF34-E85F-77B5-A21D-DDBEFF42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DB1BC-B4CD-F048-5193-9C962E60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D88E-F12A-71DF-A20A-D73013A8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E630A-6E36-D661-3DE1-EE6FE6F9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7F49F-E297-2860-8410-FF6BEA19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F1DB1-E20C-D933-BF57-60325DA0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AC77C0-00C4-E518-DB79-BED856F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66D14-F76B-0A8E-2A94-B8767E8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3936D-E766-D2BE-89CA-0BE6CB5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0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0C71-4FA8-5B5A-DB75-6573F630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6258F-3BEA-657D-1694-A9B1FE9D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C2C9A-AB89-BDA5-F082-48AE4476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B5188-89BF-A76E-EFA0-298E0D16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6F28-30AA-04F1-1D44-AE9A0ACD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84C58-1A8F-4B5F-DA7D-E0C353E3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7401-30C1-CFA0-1B9A-4291A5C7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296F5B-5A6C-16AB-48CC-1329D110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01613-7BEC-E33A-72E6-AA65F938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805EB-0C36-9AEA-5FF4-E40FEDBF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4A309-47D7-F54D-80C7-14800A53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D25A1-2127-A6F4-A3B7-AE8F9BD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98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214BEA-6F4B-BAD9-1571-DC6BF1EA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D6B16-193D-2A89-92B9-0EDEE4F5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B8121-DE77-0D6E-8A8A-3CD97D90A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4E334-7195-8FB1-0B85-468A3977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520BC-69A6-A7B8-A1D5-8CF7160B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434" name="Picture 2" descr="1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459" name="Picture 3" descr="11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1142.自伯大尼</dc:title>
  <dc:creator>Yihao Zhuo</dc:creator>
  <cp:lastModifiedBy>Yihao Zhuo</cp:lastModifiedBy>
  <cp:revision>1</cp:revision>
  <dcterms:created xsi:type="dcterms:W3CDTF">2024-03-10T21:27:48Z</dcterms:created>
  <dcterms:modified xsi:type="dcterms:W3CDTF">2024-03-10T21:27:48Z</dcterms:modified>
  <dc:description>
中家河中北家食会家商销务
7求栋别再迟延不听我要求现今就来接我与你相会
1142自伯大尼
上海术塑科梨咨租休定限超箱影超华药材美心
王主精果·君赵级童舒公心玩行区鱼我货有笼有限服
品成峰纪合·蒸品饺行经药售买粉医都行效都员炒程
7来吧我主这是教会的求呼来吧我主请听圣徒的催促
生庄用口疗区贸口际生公合
子公中中区司公林行具
7来吧历世历代累积的共鸣我主能否求栋今天一起听</dc:description>
  <dc:subject>
zjhzbjshjsxw
7qdbzcybtwyqxjjljwynxh
1142zbdn
shssklzzxdxcxychycmx
wzjg·jzjtsgxwxqywhylyxf
pcfjh·zpjxjysmfydxxdycc
7lbwzzsjhdqhlbwzqtstdcc
szyklqmkjsgh
zgzzqsglxj
7lblsldljdgmwznfqdjtyqt</dc:subject>
  <cp:version>1.1</cp:version>
  <dc:language>zh-CN</dc:language>
  <cp:keywords>投影</cp:keywords>
  <cp:category>投影</cp:category>
  <cp:contentStatus>索引完成</cp:contentStatus>
</cp:coreProperties>
</file>