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E61D9-7271-81D2-235D-8D5E787C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793DC-D94A-E23D-4015-8423F7208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CA689-EF2D-2FA7-EE4D-7E9801A9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7E4B3-9330-E46B-7A0F-12A64965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62CCD-4829-7AA6-1B99-1AE7900C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3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9814C-3580-C9A8-8481-8E3F7B51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94632-3270-B5F9-46B9-96E43F101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047C8-7C3D-2FAC-1CE3-7AF5E91A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FD1E8-271D-3DC3-9046-C10344BF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0F642-CD3E-2AB0-2AE5-50E96F60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8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45D1B6-2D68-2F0D-A895-8EDFC45B7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751B35-A34A-F6C7-365D-67D3C7693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83F16-710B-A4BC-F6A0-13061A5A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7607F-CB38-41D2-E91F-232519AD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78344-8AF0-E1FA-3ECA-B431A0CA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1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5268-F7C8-718F-213F-5610FF7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84A4A-3146-A517-EEE5-E8A023B0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A563D-2D46-CCEB-0342-7B810B03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EF88C-FE18-152C-35CF-E06F54B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EB304-D515-6ACA-0E91-1A6D41A4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7E2C6-629A-5FD4-7A6D-5B0293AE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EEDCB-0EAB-CD57-6BC6-FC07643A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A71E-6224-5A16-AED9-AD06A3EC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94A0B-64F1-D246-7F5D-458F5F78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91DE9-087A-9949-9D97-BCCFEAC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9F651-D591-82BD-182A-C52285E8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0734B-9907-92EC-6DE8-6421CE9AD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48ECC-01E9-BCB7-55C1-39F5FF5FD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CC59A-06EA-9BCC-7B4E-4C34948A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A7FFE-61FE-0DEE-335F-90697FED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6232D-3C6D-DCCB-DBE5-6AEB50DA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0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C1499-21EC-B7E9-EA33-D322AEC2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12D8E-B61F-B93A-F7D1-89E05F42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53594-C5E9-5E6B-B5DB-AC5A91BE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82C8DC-703A-36A8-BEDB-E31BD4F6D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0F6EA9-BD6A-3AD0-84A7-B56073C4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6AFD6D-7E0A-DB6C-2CB1-833D6478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5C975D-4F47-D19E-AE3A-4549A675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71FB22-2D59-667A-87E3-808F5D9D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6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B919C-DD96-799B-625B-874CBB8C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719713-3407-A3B4-2C37-478E3581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4E5AC-6F67-911B-495A-0FEEFE54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367F17-64BA-EB2E-E22F-F4785462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3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CEAAC-8977-3CA9-2788-A11D3A69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E6C98-F183-43D2-84A3-40861088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D1586-C141-BA0B-0B68-C329BB7B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3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0E2F9-C218-6D26-873E-0F63091B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760C4-3443-CA34-87E0-9A90EDE3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1731E-48FA-4F8F-B11C-FF0A82CF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AFB25-78ED-68CA-A3AB-69D20904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312D5-255A-F4C1-144A-5EA66B5A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EB427-2C5D-58B8-08CF-CF322E67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B4CC8-95BB-F456-0F96-62F3B21D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2501D6-A276-A1EA-5179-F3BF6B4BA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7E12E-A83A-A1C8-7ED0-2D2C99F5B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37ADB-7168-E3B0-41F0-8E2B6075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6AF6E-CB66-7DF9-6F96-A3862139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34A68-ED5B-2D9A-562F-F275E4C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134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7D2C41-11EF-266E-1EE1-E2A7F14C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4B337-922A-0B7F-6D33-CA669FE76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734C1-1F7E-96A4-1AD6-B164CDE93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6E7D2-5509-FB7B-0847-7DD8EAC74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F54EA-E5A6-9F08-391D-76257C377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458" name="Picture 2" descr="1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1143.免得关门外</dc:title>
  <dc:creator>Yihao Zhuo</dc:creator>
  <cp:lastModifiedBy>Yihao Zhuo</cp:lastModifiedBy>
  <cp:revision>1</cp:revision>
  <dcterms:created xsi:type="dcterms:W3CDTF">2024-03-10T21:27:52Z</dcterms:created>
  <dcterms:modified xsi:type="dcterms:W3CDTF">2024-03-10T21:27:52Z</dcterms:modified>
  <dc:description>
1143免得关门外
末后时代中教会真凄凉聪明愚拙
童女今都打盹沉睡看哪
主伤心主焦急因新郎就快来迎娶弟兄姐妹
啊快快做醒吧做那半夜呼喊人新郎
就快来三在那门外沉睡的人娜你快
醒来吧赶快预备器皿内等候新郎来，
免得那日关门外关门外</dc:description>
  <dc:subject>
1143mdgmw
mhsdzjhzqlcmyz
tnjdddcskn
zsxzjjyxljklyqdxjm
akkzxbznbyhhrxl
jklsznmwcsdrnnk
xlbgkybqmndhxll，
mdnrgmwgmw</dc:subject>
  <cp:version>1.1</cp:version>
  <dc:language>zh-CN</dc:language>
  <cp:keywords>投影</cp:keywords>
  <cp:category>投影</cp:category>
  <cp:contentStatus>索引完成</cp:contentStatus>
</cp:coreProperties>
</file>