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0B9AE-D5A7-2662-4485-0283AF262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51411-6BDD-848C-E8D9-E7D6B43E0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71D7F-5370-C8BB-9857-343C811C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BBE98-6A97-EF2B-4CBA-B3DC2732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4D24-0428-C7CF-791F-53DB69CB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A65D-EAF4-1DBA-C21A-652F7DC2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2B749-1436-DD6C-8E2C-0ECA887A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FE6F-0741-EDB2-46F3-8E4A3007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7D838-08FB-DA55-C8D5-8750B8A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F9056-039E-8411-16C4-557D719E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1FDF36-9E9F-F87E-8EAC-DE2EB3C1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07D16-979D-B027-8994-8D9E5517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8D67C-A908-8807-4DC4-736C452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43AA3-A93D-5569-4F32-1151940C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C3FD-5979-B013-A39D-1CC3C59C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50BA-7740-1515-5B8D-47B61194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1E542-6240-5DB7-AB28-65409DAD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251-7889-DF77-0138-4004882A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3BB4B-005D-64E9-CEBF-880D4FDF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5FAA-F32E-8BA9-6C0D-CCBA014E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5870-4B4C-0430-AEEA-8116A301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ABC76-6375-41BA-D313-59F17D07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A68C1-74C7-C2BE-030C-11B497B5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E0DCA-EA34-FBF3-0010-9129A842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147F6-B20D-47C5-A654-0CF1167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7D36-ABC3-7D76-B063-190B888C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458C0-B51F-958D-EAA8-1042AD66F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35B99-A272-45A9-9CEF-5F9BF5F7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32E55-48BF-1A11-BC45-18D46FD0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54AC2-2B5B-D2F6-4C1F-626FA20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A3DB6-7298-338B-69D2-FD4901C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5B20-9243-5AB0-C35E-7DD3089D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A1B4F-C7E6-F7BC-EA5A-125BFC92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B0378-EB64-F108-8285-736A0413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6AF86-136F-F5D3-23B2-C1717671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B46F2-0EBA-AE19-6860-A2D08D6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AC334-9291-ACF6-2980-D3BAEE3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0C056-DC6B-352A-C015-858EED9C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D7186-0FC1-37AD-CCEC-58C6CF3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3BFC-C78A-3497-C066-EE435A0F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7D0E5-35FC-3D85-DF33-9092007E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8D50DF-E884-D475-5CA2-50324E80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E42D-9F22-2355-8505-2D88B296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B2147E-EB34-6D5E-08AC-9813BCB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86FFB7-94CF-4DAE-5E59-80FB3A03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66E94-CB2F-3CFD-364C-158C4E6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B0776-1BC6-DF9A-0EBB-9A2C8A96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D541A-7806-E551-A29F-DDE78199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BD7308-1924-5DC5-7824-709AA6551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ED71B-E491-BF2F-B84B-82D0C47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E542B-0B76-4FEB-8FA0-73CD1E15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BE86E-0887-D36B-9977-59EEE34D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887C6-93FE-B96F-41BD-326EF0F0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FD805-0997-1289-F011-1490CD02E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9EFE0-3774-46D8-2043-3FBA513E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8833B-1A83-C0A7-CE4A-225B0B98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FD654-AFF7-1EF3-1447-7C2B3A19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694A-4444-669D-2BD5-4B0508EC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124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908DAA-4B4D-9E39-385A-49C8974B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3F3-3167-D725-4AE4-CECCB728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53FA-5E71-E1EA-DD30-33B886C6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AAB32-55D3-ADF4-8531-529D5E6A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4371A-0A3C-64B6-E543-3507B965E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506" name="Picture 2" descr="1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1145.有一福地</dc:title>
  <dc:creator>Yihao Zhuo</dc:creator>
  <cp:lastModifiedBy>Yihao Zhuo</cp:lastModifiedBy>
  <cp:revision>1</cp:revision>
  <dcterms:created xsi:type="dcterms:W3CDTF">2024-03-10T21:28:01Z</dcterms:created>
  <dcterms:modified xsi:type="dcterms:W3CDTF">2024-03-10T21:28:01Z</dcterms:modified>
  <dc:description>
1145有一福地
1有一处福气地路远难计，圣徒在荣耀里明亮如日
2居住那地之人长生不老，平安快乐满心毫无苦恼
3请到那福气地与主相会，为何还无定意为何迟疑
4得住那福气地快乐难言天父时刻不离信爱两全
1听他们齐领颂扬荣耀归于救世主赞声充满天堂永远不上
2永远不再犯罪脱离情欲众污秽同天使成一队出不是好
3天堂得福满足脱离罪恶无优俱水远与主同住永无尽期
4快来受主恩典必得赏赐戴金冕在主光明中间荣耀掌权</dc:description>
  <dc:subject>
1145yyfd
1yycfqdlynj，stzrylmlrr
2jzndzrcsbl，paklmxhwkn
3qdnfqdyzxh，whhwdywhcy
4dznfqdklnytfskblxalq
1ttmqlsyrygyjszzscmttyybs
2yybzfztlqyzwhttscydcbsh
3ttdfmztlzewyjsyyztzywjq
4klszedbdscdjmzzgmzjryzq</dc:subject>
  <cp:version>1.1</cp:version>
  <dc:language>zh-CN</dc:language>
  <cp:keywords>投影</cp:keywords>
  <cp:category>投影</cp:category>
  <cp:contentStatus>索引完成</cp:contentStatus>
</cp:coreProperties>
</file>