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D2557-B63C-3808-5490-A457AF40B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E7DB97-59E4-B18B-2FAE-FC04F053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4B40A-4262-2268-048B-1073C8C7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CC1F8-9018-BF3D-54AD-8DD5A319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03ECB-C41D-6223-6C6D-A0510EAB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2BB4E-2C8A-8841-DFD0-E5A810F7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F8E72-BC6C-51ED-860F-3E3208FC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4C90E-3A31-8B2C-A498-2F27A2B0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A1CBE-033A-55A1-E1DA-34B5E27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A6B5C-B0B5-91DB-2A8D-1E66CDAA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38EAE-A6B3-761B-3525-FA80A5BAD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067B7-6359-586A-A680-D96CDBDD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D1C56-F4C2-2DE6-F724-BBA39A7A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54CBD-86E3-21E1-ABF8-AC1B151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D27C8-9936-79B1-54D6-74B2DA8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8474B-3623-7BB1-5D04-06DC38FD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50A47-9B77-5246-F7BE-90C509C2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26EB9-1B62-09A6-60B1-A374DA9D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FA62A-02E7-F228-EAE1-1AC03190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75320-3D4B-6522-0AA8-533852C8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478C-2BF0-0C8F-6845-A3168CC2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DCB37-073D-1956-B560-3150F654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766AC4-4F7A-DDC7-8D0B-0018C4FE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26E3A-12BE-9210-CC99-0AC90273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0F427-8B7A-306A-8487-1790B090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CFD50-EC35-7F75-90FD-93BD4E1F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9FC2E-8591-7A69-AA91-D883F4C5E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9857D9-9665-9E27-0323-3F9273F9F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4F3C7-E47B-81FA-FEF4-8F930332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D8B245-0793-B135-6D6E-F25D4ED8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49E59-6B78-C468-0603-3F9CAD45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DE331-981A-97A2-44DE-824C77EC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F7D18-C576-014A-F6AD-F631BE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3D497-1CB8-B4B5-9A08-54A5B8D8A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B7AAB-C35A-DA2D-7C3F-385C5B07E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BB0029-07F4-D561-078E-BC7D3351F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60A51-7958-8921-3674-844E63E4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D160CF-7E43-2C41-5029-94B978C9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F71DE-CE7D-2606-7313-631288B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74F03-08D1-9B05-B7AA-C931E852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71437-EE6C-395A-282D-CF844FDF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A89E8F-0DBD-E396-0A6B-A43531CF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5B61C-8380-FE17-094F-A7A9053F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9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76996-2833-A759-4DC4-B2F01F3F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9B8BF-68EE-31C0-F951-E2B7EB7B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A4773-32A2-365C-614A-4B0F0B95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9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AC926-498A-2266-A389-6D3D2F1A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6395C-8C63-0016-904B-45EF505F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EC0DB-BD0F-542D-3E18-BACD5B65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B24409-75C7-4278-125C-5B3079C0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AE104-C6D9-695B-D049-3F513D25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3EF64-FA55-EB56-DEAD-5F675846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0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1841D-2F32-E05A-5CFE-5FE4E80C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C5389-CAA9-63C2-96CB-46505FEBE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A14B9-5C0F-00A0-6745-4C1F9C2A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7A5D0-CD67-130D-8E94-5DBC7B16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FA4DF-795B-536F-650B-39B32602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F743F-B1FE-C0F5-6744-73A47F7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480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CEB4D-D61D-D242-88D6-00190CCC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C4F9A-9CAE-9F3E-2B7E-9366B2A1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554FE-DEDC-076F-8BD7-0C34831F8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6874-3451-4FCE-95C4-05D95E764AC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92CA-D57E-0840-EF81-4442A1627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A70B9-66A7-CB35-7480-D2600DFC0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B2680-BB47-4BD3-AB71-237D1BF63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6578" name="Picture 2" descr="11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1148.有一地方</dc:title>
  <dc:creator>Yihao Zhuo</dc:creator>
  <cp:lastModifiedBy>Yihao Zhuo</cp:lastModifiedBy>
  <cp:revision>1</cp:revision>
  <dcterms:created xsi:type="dcterms:W3CDTF">2024-03-10T21:28:14Z</dcterms:created>
  <dcterms:modified xsi:type="dcterms:W3CDTF">2024-03-10T21:28:14Z</dcterms:modified>
  <dc:description>
1148有一地方
在世以外有个地方
没有悲伤充满喜乐充满平康，
如果你得着这超世安宅你就永远欢畅
啊原来是座辉煌灿烂华美的天堂
哦乃是基督为信袍的人预备的地方，
预备的地方预备的地方</dc:description>
  <dc:subject>
1148yydf
zsywygdf
mybscmxlcmpk，
rgndzzcsaznjyyhc
aylszhhclhmdtt
onsjdwxpdrybddf，
ybddfybddf</dc:subject>
  <cp:version>1.1</cp:version>
  <dc:language>zh-CN</dc:language>
  <cp:keywords>投影</cp:keywords>
  <cp:category>投影</cp:category>
  <cp:contentStatus>索引完成</cp:contentStatus>
</cp:coreProperties>
</file>