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03833-0C1B-B347-6CDA-8B1F19A82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26EE0-C895-497E-A282-7CF3B4FD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2546A-DBD6-3BF1-D0C3-44D0D968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85050-3990-AFCE-764B-80209047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6F6D6-1563-7599-F7B4-EB45024B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0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8EC71-C5A5-B651-F3AE-52D84149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213E6-A449-0729-59E0-B66FB0C71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0DD5B-D3BD-E852-F225-91BF4153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18576-5F9B-4C34-83FA-9597EF5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1316D-80E0-F4AD-DA69-721DA91D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A14C3F-9D65-4D81-0BA4-1817E4534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EB970-CB72-3A7C-CE0C-493F9962F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57281-0538-1BD1-DB74-EA2325F8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2BE3-877B-A51B-75CE-57E1BD1A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00CA1-5854-37D4-9EEB-9D308E91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3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A863-D012-24AC-E0ED-5EEB6A8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ED6D4-DACE-4E7D-6F98-58D65E2C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8E50-E40D-08A8-335C-E70E0ED9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8BB7B-F832-228C-FED4-904267E2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EEF69-FBE6-54AA-04F1-7FDBD031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C99A-8601-0DC9-D94A-A574D37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D97B1-2728-8580-8D75-A20D07C1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59AA4-2D56-A41C-267F-7C12BA65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9E3C-DE9E-9D68-43D8-85A60A67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DA899-81CA-8316-E2AE-67ADABF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8BFF-3C5D-39CE-105A-123D8CBB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72136-0DFD-10D2-8CAE-6AB90C7E6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C8A8A-B73F-8C43-4646-2EFCDBB8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BAE30-D824-0E3D-5660-909A820A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E4660-B339-4479-AEBA-59D524F7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E3759-5BF9-90F5-0E3D-97D2E5F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D44A4-D3B7-05C7-04BB-D0AD1964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08302-6D3C-797E-BE41-CA26A2A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E7EA7-52DF-5A47-A3B5-3C3E1005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96FB6-8245-4461-D0C3-449EA1F7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3BD3C-AA7D-1AE7-B279-2F31617D5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5FD7F7-A5A9-65DB-C717-56ADCACB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561C8-52D9-F528-BF77-E364A047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5D2B7-E340-BDB3-9BFE-27E4C7A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D5883-16DB-DCCD-725C-3C03A3A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AA57E-CABF-33B4-3BF4-F5B040F1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50B65-5C76-CFAD-ED18-62FDD826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0FCC5-9535-F268-417A-32F8A46C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6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707B7-64EE-A480-12D9-088785A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A53EFC-55D8-E0A0-F1D8-1A63D973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2C88B7-AAA5-2988-59AD-FDE6711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1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9679C-CCCD-87E8-451F-ECFEBF41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13C33-7C81-2157-0FB4-683E6855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40A0A-3E16-72F1-C275-86931D94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8887D-2C7A-4A92-B2ED-19C0BC83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C6054-F765-F486-E8E2-6382764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84A2D-5E97-71D5-1AAB-1EBFEB8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1323D-2A02-D5F0-CE33-3075A6A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57B14-2401-7D87-6D09-06A6E3C2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40BC0-2D42-32E2-3673-ABCA9724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8BC47-2A63-F7CC-E6F8-FE0D4579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7C29-CAF8-5C74-B604-DB1B265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47D54-0B5A-9AA2-37BC-EEE8E912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089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F33F1-5CDE-223D-74EE-08A0606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02778-9FEA-F82C-E2B6-B1303D93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1B9BD-10F4-0FE4-45A4-72425093B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4F45-57F9-4D06-BEDB-F3140C43A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16221-98DD-70F9-7148-5480C3F89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5F6B0-366C-BB16-371C-5E2EA22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7EFF-6B4C-4CAB-9907-5606FD3A8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1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626" name="Picture 2" descr="1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9651" name="Picture 3" descr="1150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1150.盼望永恒国度</dc:title>
  <dc:creator>Yihao Zhuo</dc:creator>
  <cp:lastModifiedBy>Yihao Zhuo</cp:lastModifiedBy>
  <cp:revision>1</cp:revision>
  <dcterms:created xsi:type="dcterms:W3CDTF">2024-03-10T21:28:23Z</dcterms:created>
  <dcterms:modified xsi:type="dcterms:W3CDTF">2024-03-10T21:28:23Z</dcterms:modified>
  <dc:description>
1150盼望永恒的国度
1在那永恒的国度里，有我一个家一个家，
1碧玉的城培黄金的街道常使我心儿播荡，
1金光灿烂的华冠，将是我流汗后的安慰
主耶稣给我预备了一个舒适又安稳的家，
预备了一个舒适又安稳的家
2在那耀眼的亮光里，有我一个家一个家，
1150盼望永恒的国度司
2生命树果子婚娶的筵席，常使我心儿陶醉，
2成千上万的天使，将是我需要时的差役
主耶稣给我预备了一个舒适又安稳的家，
预备了一个舒适又安稳的家
啊富丽堂皇的天堂，一个未曾又曾看见的家，
心中想看它强烈盼望中心底生发</dc:description>
  <dc:subject>
1150pwyhdgd
1znyhdgdl，ywygjygj，
1bydcphjdjdcswxebd，
1jgcldhg，jswlhhdaw
zysgwyblygssyawdj，
yblygssyawdj
2znyydlgl，ywygjygj，
1150pwyhdgds
2smsgzhqdyx，cswxetz，
2cqswdts，jswxysdcy
zysgwyblygssyawdj，
yblygssyawdj
aflthdtt，ygwcyckjdj，
xzxktqlpwzxdsf</dc:subject>
  <cp:version>1.1</cp:version>
  <dc:language>zh-CN</dc:language>
  <cp:keywords>投影</cp:keywords>
  <cp:category>投影</cp:category>
  <cp:contentStatus>索引完成</cp:contentStatus>
</cp:coreProperties>
</file>