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1721D-84E1-7976-9291-45A5B5460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CB3790-E2DB-EC94-9D58-3DB5787B5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1D55D-CEA7-FC08-18FA-F5E6B961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88ED5-60FE-009D-CBBF-272B0813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B8B57-4BFC-2D3B-7C75-18AE1049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7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01CE9-E45A-5AB4-CD27-C5BBB9E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24D5DC-CEAD-17B8-7747-2B3634BF3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EC400-9BCB-1F7B-7F65-5BE038A3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1F6FB-F7D4-887F-C225-DE64FC72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144AB-B073-13E6-4E52-43065E35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9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504FE3-301B-F624-0A4E-2CC5276DE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81BCE1-AB47-1A27-1A56-979D6DA62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2D906-4050-3B0D-D789-58370C90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7232C-3D17-F6B5-A720-6F0B262F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784C9-DE89-8E73-1052-0B9C7767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1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01904-D9EA-FF57-1AAE-BFC6A0D4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CC62F-FF71-493B-13C7-2CD7EC84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D8A28-5522-3DCF-7C7D-F40ABDB1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8538F-EBA9-589D-482A-8ED64564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CF799-F2C4-D3E4-7B9D-A81FA5A3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44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EB221-8D92-35B2-E13E-639BC52D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65EB11-A482-C7FC-E59D-897E71D5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BBF5D-6F9E-80EC-844A-A779903B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00E00-49C7-4D6B-E156-39076F44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41E29-767E-F31A-2758-9029AE76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0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91BEF-1B55-974C-447A-CDDA0C0A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6C205-CD14-F364-894A-CA06DA8BB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8BE3E-EE2B-CB10-754C-EEF3DC946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8DD61-F20F-49DD-0A65-3F15EA3F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39569C-E94C-3A03-344C-17EAD904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FE88B-D906-2FA7-5B05-B357DFFA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1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AE260-CD3F-341C-69D9-05E6A1D5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5EA1FA-D291-F58D-6903-E12E3A55A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FB6FEB-E8C3-9A50-6B36-DD80EC754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9B44A0-9F1D-CCEA-E61C-DB695E7E4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3A3196-E533-341F-BD33-E9E8CD0C8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A078F5-5F91-AA56-995E-BEA0060E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056670-3523-B198-A366-4D63A6C0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6D1A6E-8FCC-FE2E-57CC-4BB131F2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0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52673-C93D-2AFB-29A7-71E09DA7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9819FC-A078-2B59-4EFD-94490D4E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AA0BDC-DD97-7376-9E26-BDDC24F8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A0CC57-1F6C-57D4-2523-ADE36F61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7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BE6378-F78D-3093-98A6-0DF781C2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414931-0E65-E0C5-947F-3DD436BF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47052D-E1CE-1217-CC44-6BE0601A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A8D15-A88E-0B43-63FD-66784674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609A8-0B7C-74AA-FE81-F0F06A0D6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00E894-67E5-E14C-EEDB-E8C2853BA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13134-9BCC-F4FF-8D22-A10AF382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FE82B1-CFCC-0392-56A0-CF7CA79D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46C01-6B54-3643-03FC-A39E1770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3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36C23-1836-ADF6-8F9A-6D7B2751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817DA5-C1BB-D229-B360-600E10C1F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FAC65-D64C-7F2A-402C-F438A1454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49EA9-4760-E95D-5E60-ED3498B3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E5DA0-40C5-0072-BEC1-A4BE5697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936F62-1B8C-EB2A-4182-CE9482E9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893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6C94E1-75A2-19CB-BAAA-134AC89A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07AFF-F144-4013-2381-A0EA5F65B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AD0BD-CF1E-10F7-8CB1-75499C9C2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88E7-C914-4149-B3F5-394DBE9BD5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01499-1DAD-DE29-D9BA-C925C3648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837B6-6B91-FCE1-BD1F-C72A9DB15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546E6-07D1-440C-8B4C-B4D8BE5C3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0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0674" name="Picture 2" descr="11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1152.羡慕更美家乡</dc:title>
  <dc:creator>Yihao Zhuo</dc:creator>
  <cp:lastModifiedBy>Yihao Zhuo</cp:lastModifiedBy>
  <cp:revision>1</cp:revision>
  <dcterms:created xsi:type="dcterms:W3CDTF">2024-03-10T21:28:32Z</dcterms:created>
  <dcterms:modified xsi:type="dcterms:W3CDTF">2024-03-10T21:28:32Z</dcterms:modified>
  <dc:description>
1152羡慕更美家乡
我们却羡慕一个更美的家乡，就是在天上的就是在天上
的所以神被称为我们的神，并不以为耻，
因为池已经给我们预备了一座城，预备了一座城</dc:description>
  <dc:subject>
1152xmgmjx
wmqxmyggmdjx，jsztsdjszts
dsysbcwwmds，bbywc，
ywcyjgwmyblyzc，yblyzc</dc:subject>
  <cp:version>1.1</cp:version>
  <dc:language>zh-CN</dc:language>
  <cp:keywords>投影</cp:keywords>
  <cp:category>投影</cp:category>
  <cp:contentStatus>索引完成</cp:contentStatus>
</cp:coreProperties>
</file>