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A425-8AEC-D731-6A06-86E23DEA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2A13B9-7B8A-7C83-45B6-905B3EF5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DDCC1-202F-6833-0EF4-68B1DA8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02950-E272-32A1-4DBB-7F1F8C7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C087-3BF1-BE32-CD10-E6F2F4DA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7EC2B-D2FD-591F-537D-E4F99318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A0C76-7FA8-D4EC-1756-D0193B164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4D68-2FF6-D45F-5138-C217ECE4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B49C0-D0FC-FE9B-5E8B-B8413E6A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B1979-4FDB-F06D-4348-6B1EC6D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1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FE6A4-9BFE-F6BE-5477-94D12C61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C92D1-BD16-A0B9-EAC0-1CAA084F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FBF9-68EE-6901-4EE4-D757EC51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7D078-1071-3932-A2B6-2997847E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3BC33-4D78-FF74-8CA5-4ACBA68E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0930-781F-CD77-2233-B9969EE3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20C7-67AD-7D4D-EC91-62994460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42B12-F186-8009-8A43-9C19E04B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6CCBC-769B-9350-F871-33235986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FDC68-1EBC-90AF-0325-EFCD237A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51E0A-6514-3B0D-84AD-EC3166B7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C86D2-1C7D-21E2-FD8D-BABAB8CA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72EB-A60D-DBB5-B50F-000DD001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451A6-9114-4686-B72F-DCD992F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ABE22-8B27-ED70-3625-B6B15A0D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3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7FFC-B68C-AB2E-B8BA-E563948E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98869-4A81-F7E0-265E-F7C793B22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7C84B-BF19-994F-04B2-96F000F33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CB47B-F1FC-99EF-7F90-61535B5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57E4E-7402-3DFB-CEB3-4E729CE7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B2661-C767-7E5F-163B-3F482DA2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CC178-6542-ACD1-4A84-A2D40BE8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BD42F-5E7E-B5D3-3AA2-8C480FF1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FDACE-3651-FF63-CF39-8CF60FDC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88070-C8A7-CDD4-11E9-345AD4FB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70EDFF-35B4-29B6-9361-CE9F1A04F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694E4F-B861-49E1-FAEA-D4BA517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4893E3-3110-A784-9A7F-738C1F4A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1D26F-64D0-CC7C-D3CB-2404708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E6AED-43BD-2A1E-0A47-16A4521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6E3FC-9052-1DEC-4AE4-B620E865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F2506-AB4E-76BE-49F8-0F38F384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AA89A-13AD-195B-73F9-389F53F3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80D332-694F-930E-19A3-67EB53A9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7D175-8596-9C03-B064-C703A7D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3C0A4-75D1-3369-CC28-0DBAD5AE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34483-FDF7-02E9-286F-7ABD06B3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E78E2-0EDB-624F-7B48-78461238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AEB70-4989-6748-BF8E-08B08BA1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2DBC0-AD32-45E8-F77B-A31D491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590E7-B74D-9D5F-1AB5-8D8C779F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FAB64-639D-EBA3-9491-76E3923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1F37B-DC61-C45E-98CA-A2327C85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CA9E3-7948-3564-6925-21BBBCFE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E82E6-53B0-79C8-E283-898F0B469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5C741-D883-85A4-CA08-CA78D7F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39346-36AB-6B8E-F621-6184D3E9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C59D3-C479-6D65-B175-4C5534A6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800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FA54B5-C66F-3188-11CA-EB559B22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2D12D-A483-E1C0-66EB-2D22D039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286DF-2957-834C-6667-DAA07AEF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1F83-9369-441C-BEC8-8C116C13A5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DE18A-7CCB-F961-E898-9E6119C7F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5E95-AF69-208A-D3AE-BFB55061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3845D-7723-4665-A7A7-9E5866515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698" name="Picture 2" descr="1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2723" name="Picture 3" descr="115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1153.啊！家乡</dc:title>
  <dc:creator>Yihao Zhuo</dc:creator>
  <cp:lastModifiedBy>Yihao Zhuo</cp:lastModifiedBy>
  <cp:revision>1</cp:revision>
  <dcterms:created xsi:type="dcterms:W3CDTF">2024-03-10T21:28:36Z</dcterms:created>
  <dcterms:modified xsi:type="dcterms:W3CDTF">2024-03-10T21:28:36Z</dcterms:modified>
  <dc:description>
1153啊家乡
1啊家乡哪里是你真正的家乡
2啊家乡这世界不是你我的家乡
1哪里是你永远的希望
2此处叫你终生劳艺愁烦，
1这是一个苦海的世界，此处充满悲哀死亡
2此地乃你寄居之地不久就要全然消散
1啊向这是一个悲惨的世界
2啊真美家乡就在天上
1153啊家乡
3啊家乡在那金光灿烂的地方，
4啊家乡精金街道碧玉为城墙，
3众圣徒在神国踊跃歌唱
4珍珠宝石闪烁永世光艺
3弹琴作乐尽情欢畅心无优虑毫无悲伤
4属天生活如此美好与主同在快乐无涯
3啊啊颂赞上帝产声高唱
4啊啊永恒国度永世永昌</dc:description>
  <dc:subject>
1153ajx
1ajxnlsnzzdjx
2ajxzsjbsnwdjx
1nlsnyydxw
2ccjnzslycf，
1zsygkhdsj，cccmbasw
2cdnnjjzdbjjyqrxs
1axzsygbcdsj
2azmjxjzts
1153ajx
3ajxznjgclddf，
4ajxjjjdbywcq，
3zstzsgyygc
4zzbsssysgy
3tqzyjqhcxwylhwbs
4stshrcmhyztzklwy
3aaszsdcsgc
4aayhgdysyc</dc:subject>
  <cp:version>1.1</cp:version>
  <dc:language>zh-CN</dc:language>
  <cp:keywords>投影</cp:keywords>
  <cp:category>投影</cp:category>
  <cp:contentStatus>索引完成</cp:contentStatus>
</cp:coreProperties>
</file>