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5AC37-83C7-BCA9-D4DB-97035D20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042C9-9D5F-2054-6F4A-03CE4F6E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5239E-597E-2AD2-591D-A90C9B3D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7BB4B-F47C-FB42-3FCB-4C1A6FF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8A01E-D6C3-DBE5-C5D6-1933F0DC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95133-C3FF-53CD-8B5C-069FA3BE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3ECDE6-5BDD-538B-CB86-D37230DC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068D7-44F6-1A98-72B8-6F7F5ED4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59BF-466C-B421-4BDE-D4EEB9B6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32305-A6B4-5F31-0CE1-A3201953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04AF4-90D3-0F48-F61D-09D7332B9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33013-A4A4-7625-1D9D-3E863CC3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8EE2-F22A-A7D9-9E6F-56E2AF6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658B-F2D5-0AB0-EF9F-C5335AB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E3062-9013-CB8B-E16B-B2D02D7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97AC-B75E-FB22-F871-F78A80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D782E-4BBF-9827-4026-B14A2938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4E7CC-2C9C-5EE8-7031-860E143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15912-91A8-83CF-EC60-A1693E0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23B5E-9F8E-C6C4-C8AF-7906C47F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32F1-E3BB-B11C-1FF8-E4787B7A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78AB8-F412-9DB1-896F-935778A3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2A302-5FD5-BAFA-8AB2-E7911AC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D503-D8AA-5E78-0119-B3A52DE0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B8471-FA36-F2DC-7EE1-D4DB47A8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4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33CB-38A0-056C-1B28-4714AC53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4BDE9-0315-E7E9-74F8-22BB6142D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67E41-AB13-9EF5-4C66-0D710ED3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456F8-F177-9F61-9A05-A733D6B2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772FE-2CC5-2434-B80E-390EDCC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B07B0-8EA8-145E-A5C4-CDA8171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0340-7AE6-A852-FCBE-BA104843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1C8C7-78D3-9E48-746D-DB1AA7D2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9AF43-AE45-51FD-4A25-95F55483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25F91-AF6F-993E-31C1-44124055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5CF06-961C-D5B8-A936-2AEE92742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780C2-D907-C821-8514-74D52337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C0A52-3C3D-3925-3218-049DF756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19100-E41E-7E13-1695-AB048226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6E9B-E7CD-8385-A169-E413445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24D55-4274-A434-5D13-8A330404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8A339-3937-ECA0-2BC9-0B9916E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D6669-31D1-1006-03D9-3AAED4F7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2FDCDA-5EDD-D0FD-ACCE-F3329E4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E12AE-FA53-2935-D3DE-C6042659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E4AF5-5B39-ADB0-E2EA-0143786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7469-DCD4-2BB5-C755-770E50B3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D1D2-0971-834D-78F0-DC7918F3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410E0-33E3-7175-5B73-79D5E144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A7206-7A8B-AA52-62F3-84622E45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FC77-7264-6003-7132-C89C72D7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7511B-021A-F3D0-F429-2337629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B595-6534-021F-2AE7-4AD8B76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F07B2-3539-4811-FCD8-CD8789F6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E09E8-2E3B-1493-14E4-9D3C126F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CCCA2-78D0-1E7F-CF77-476736FE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525C9-8273-5E7D-ED6B-CA617CF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BB692-A05D-195A-0621-0750ED2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38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56F283-3BA5-BF1F-C9AB-14F3DB63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AEAF8-4092-FD53-F117-C84239DB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FD0C-22B3-F985-3852-2A103CC00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C6CFF-C1EA-6FB4-4D5E-CA037C8F8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E06B-A532-3DD9-D166-FF55EB24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722" name="Picture 2" descr="1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1154.新耶路撒冷之</dc:title>
  <dc:creator>Yihao Zhuo</dc:creator>
  <cp:lastModifiedBy>Yihao Zhuo</cp:lastModifiedBy>
  <cp:revision>1</cp:revision>
  <dcterms:created xsi:type="dcterms:W3CDTF">2024-03-10T21:28:41Z</dcterms:created>
  <dcterms:modified xsi:type="dcterms:W3CDTF">2024-03-10T21:28:41Z</dcterms:modified>
  <dc:description>
1154新耶路撒冷之荣耀
新耶路撒冷圣城，里面不用日光照
也不用日光不用月光照因有上帝的荣耀光照，
又有羔羊羔羊为城的灯列国在光里行走，
地上的君王将荣耀归给那城，
那里没有黑夜和疾病人将荣耀尊贵归于那城</dc:description>
  <dc:subject>
1154xylslzry
xylslsc，lmbyrgz
ybyrgbyygzyysddrygz，
yygygywcddlgzglxz，
dsdjwjryggnc，
nlmyhyhjbrjryzggync</dc:subject>
  <cp:version>1.1</cp:version>
  <dc:language>zh-CN</dc:language>
  <cp:keywords>投影</cp:keywords>
  <cp:category>投影</cp:category>
  <cp:contentStatus>索引完成</cp:contentStatus>
</cp:coreProperties>
</file>