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B0422-38B3-A830-A844-C388FD580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313776-D70A-91EB-5127-BEDB681BE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DD2F3-A264-706B-8083-B9F979C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243B1-C1A5-1284-3222-A93BDA9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F36D0-BFD6-7B37-163E-62C3EC3B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37BA-AE18-9AC8-E523-9532E0FE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D381B3-2351-E0A8-458C-458CD5A7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76EFB-7D9D-38BB-CC38-FC53B7FD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781D1-EA01-79BF-863E-DE6FFAF2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09A2B-D567-B7C1-9923-8A5FCD70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9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8E5465-985F-E4D1-CDEF-C2EFF8541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2B8C2-0A88-5150-EDA5-D8C1C3F16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78BE6-B8B7-28E7-220F-22792A5D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FFA0F-4180-308C-03F6-D3889D9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2DD49-8CFB-1A82-64B7-5C45878D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E8014-4BE6-F0C1-2FA4-A255E671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70322-24DC-2856-2E0E-D56F8C16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29A5D-49CA-47D3-7018-37A65AA0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6D6C9-575C-1C3A-9E52-BEC2812B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D2863-2AB5-B7B8-6E9C-01993E0D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C5D33-245E-1635-4159-7F4A5ED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C1646-482C-C1A8-2DB4-15F6FE10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91EE4-3380-C399-5B2D-9CBB6BF6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EB5BD-4A93-B8DC-BAFA-5E5E0265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417F3-97F1-D6A7-0024-DC09DE49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F2B6-3495-F95A-A2EF-15D88FBC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52FD3-4914-3787-7A8E-F78E34DCF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03181-5742-FC76-509B-5D0602D8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D9052-29B4-C855-CD56-FF3E692B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F1CBC-468A-3FF7-D3C7-2BBB33A0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EB6A-1D0E-806A-B40C-41A78F3C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9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2DD12-167A-6BCC-1D49-5AD0F2D3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EF33D-947B-5DC7-7622-663EDD86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CADC9A-7516-ACAD-8509-A1A412B6E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414ADE-7438-0162-2620-2BF84B41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6F8A8F-C6CC-678D-B846-4F0219E35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FAACE6-5E3F-9CBB-0C1F-1AC4DC0C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E76207-25DA-69A8-3C20-01FE9E30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A72B2-C35C-E5E2-0BEB-9097DA6F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C3676-9A62-C9D3-7397-7AE6A9A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F9D981-2A3B-0D8B-B1CB-458EF52F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4CDF-2104-54B7-1365-EA3F82EE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9EF06-49D1-2A83-341A-4B3533F9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3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7C3D8-EB72-1DB6-B022-1A81D3CF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7BAF84-C211-683F-6D09-195F473A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7EAAC-01F9-B359-5EF4-4F588270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9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91F7-2B6F-F779-F2A9-2BB4788C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3B26A-FC5B-DAD0-E5B0-7D0DAA2A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E7A90-FD45-DEC4-F934-87C4F70B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E11F9-2115-704B-21D0-0D8943EB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4A46C-A096-385B-29AD-3DF82FB9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6A9C9-8316-8B14-6606-0D1ED96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6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3BC99-8132-7679-AFE0-136E0BDB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2A65E6-9AED-8268-6BE1-B8899D600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6B6D8-26C2-5ACD-67B2-FF69D7296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32DA-AC58-5596-4657-92F1BACA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7AD9B-F96E-3672-EEAD-D05C460D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3AEF8-45A5-8CE8-EF64-5056F638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437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B817B6-5A6C-5A30-E59B-F139D4CD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08312-6F62-BABC-7848-28FC7910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9B96D-A0EF-1300-0F30-E4214D362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F7FD-743F-4B99-8D59-FC89C9AB5A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B6B42-3EBE-3A66-19A4-80848AF97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BC82C-9886-B146-2E23-17EFB45A2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2BF-18C8-4B48-960F-DBA0AC44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746" name="Picture 2" descr="1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1155.我美丽的家</dc:title>
  <dc:creator>Yihao Zhuo</dc:creator>
  <cp:lastModifiedBy>Yihao Zhuo</cp:lastModifiedBy>
  <cp:revision>1</cp:revision>
  <dcterms:created xsi:type="dcterms:W3CDTF">2024-03-10T21:28:45Z</dcterms:created>
  <dcterms:modified xsi:type="dcterms:W3CDTF">2024-03-10T21:28:45Z</dcterms:modified>
  <dc:description>
我美丽的家是在天上心里呀有盼望
那里有位真神叫耶和华等待儿女回身旁
只要我背十架心不改变天堂上有我的地方
带着我的真心带着我的财宝一切都献上</dc:description>
  <dc:subject>
wmldjsztsxlyypw
nlywzsjyhhddenhsp
zywbsjxbgbttsywddf
dzwdzxdzwdcbyqdxs</dc:subject>
  <cp:version>1.1</cp:version>
  <dc:language>zh-CN</dc:language>
  <cp:keywords>投影</cp:keywords>
  <cp:category>投影</cp:category>
  <cp:contentStatus>索引完成</cp:contentStatus>
</cp:coreProperties>
</file>