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1C8F-CC29-7C41-2BEE-B76956A24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1DED43-B0AB-2174-C2B4-57DF0E311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F48B8-81C1-7C8A-E93F-96B503C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F8D00-3A94-67D1-785D-E6CAEE49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DF56F-2490-4B8C-5874-A1F22B6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13323-A504-AD44-5639-BCD9AF1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9C59C-9865-A658-5FE2-9164FBE2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2216-36CC-A1B6-1F37-3DECE7D0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6C7E7-31A4-5B78-3C62-B2206E7B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C7508-1647-759E-5489-D276A6F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E6D18-18A3-7F27-1159-BBD6DF662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FFE7B-5661-1EC2-928A-B31D08F4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4E3F0-AC3D-F360-7F77-727BA90D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6584D-8584-3889-F6C1-13F446E8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4BE99-77C8-0866-0FFF-420DAD8E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4012-FC65-5741-8209-51F50F2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0151-4D01-9E0E-1020-DCCD7170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37ED9-273F-250A-6098-486D1C3D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64A10-55DB-589B-5F30-63AC327A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0467B-C66B-80B2-A927-1446F908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ADFC1-90DA-EA2A-A518-A10C2578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78EE5-1F2F-9045-BDFA-FDD526EB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EA852-5587-F654-4EA9-CD1491B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7159-DBBA-AC33-C270-47ED2F0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25DB6-6CBE-C742-E275-C7DD0E5B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E3B2-F54C-1D29-4825-52E202BF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9C298-B442-A82E-CFB7-06EF0452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D634F4-147F-17F4-D73D-C8169FB93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B6A13-1893-D3FE-A8C7-BF5C6652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58D1D-9876-7087-824E-F30BA212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10C7F-1011-2506-9BBC-7621E76D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1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D467-7504-F9D0-BBFB-4667410F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36611-EFE4-321D-13F6-FB67872B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E6711-78D5-211F-68CA-52F398C3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2747D-25BB-7D5F-7C20-00186D126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5AA02-D313-A89C-047B-D161EDA1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9F915-5FCA-5AAD-BBB1-40D0EA98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F4DBB1-EC8A-DF03-9475-01502A09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6356FE-29A7-38C6-A79B-5CF47B7B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6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2F5B9-C41A-D2F7-C052-1B2D29E7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E9EEB5-2B28-A98A-11FD-9FF09196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8D52F-2314-6CC9-8ACD-92CD8ED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A3C32-1B51-A9D8-E227-BDF79D9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7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19DE52-A40A-AE67-E582-869B0F4A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2B844-1291-9049-CAB1-5E35F1B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3A3BD-7D3F-ACBC-822A-996BD94C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6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428B-AE3B-1098-BCAD-A21F486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59340-FC70-89E9-1FD1-6DFB189E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007E9-631D-4766-6C8C-E341ADCD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C0CDE-BA53-50AE-2512-074BDEC7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0F69A-8702-9927-DE37-D33BCEBF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EFDC7-1BC3-B8BD-B9CB-23084272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9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7FB74-9D7B-D8E4-0F83-52A139E5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DAFFF-072D-BF6C-B6EC-58EAB511B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711D2-368A-BEEF-EC62-2E23FB8B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9033C-8865-E300-69AF-B421371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EB4A7-DC99-DB85-4904-415FDC46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D170B-B52C-C704-4BF3-6A9BCA11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140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E1EDF-B958-DD42-0456-1A08A153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696B9-6BCE-BE8F-1F5E-73A8C451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CB4F-D0F7-D5B5-956F-1A0CB1630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3696-5075-49E4-9ED5-EDE5165D0D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03651-CF32-C6ED-7666-7DDDDE809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283A5-E9AF-B74E-5941-0A16D3ECA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CD4A-59E1-4CD6-8748-193C55A31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818" name="Picture 2" descr="1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1158.我家在天</dc:title>
  <dc:creator>Yihao Zhuo</dc:creator>
  <cp:lastModifiedBy>Yihao Zhuo</cp:lastModifiedBy>
  <cp:revision>1</cp:revision>
  <dcterms:created xsi:type="dcterms:W3CDTF">2024-03-10T21:28:59Z</dcterms:created>
  <dcterms:modified xsi:type="dcterms:W3CDTF">2024-03-10T21:28:59Z</dcterms:modified>
  <dc:description>
1158我家在天
1我乃出门的人，我家在天此地不
品世柴鑫鑫建类股选
4那时我必见主，我家在天与众圣
1能常存我家在天漂流过海登山，
2虑困我我家在天优寒危险劳苦，
上雅我餐类集众鑫基
上康牌熹指作集餐生公石媒处摄排鑫美
上海复带集生区浴公绿孝箱我类</dc:description>
  <dc:subject>
1158wjzt
1wncmdr，wjztcdb
pscxxjlgx
4nswbjz，wjztyzs
1nccwjztplghds，
2lkwwjztyhwxlk，
sywcljzxj
skpxzzjcsgsmcspxm
shfdjsqyglxxwl</dc:subject>
  <cp:version>1.1</cp:version>
  <dc:language>zh-CN</dc:language>
  <cp:keywords>投影</cp:keywords>
  <cp:category>投影</cp:category>
  <cp:contentStatus>索引完成</cp:contentStatus>
</cp:coreProperties>
</file>