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5A2DC-2BB3-8DED-57DF-4975B6F38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E24A2A-8F27-25CC-B5E3-B0C338843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ECB53A-F041-2D0B-4FA9-05B1735EA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48FFF-28BC-4293-85EE-29A646F93C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2BF821-E749-2503-8536-753DBD694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BB2243-E5CE-39F3-AF9D-F22655237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CEB5-786F-4011-9087-37A6EB93C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965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1934CA-66FE-050D-49C1-07EDC056E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CE98A3-4F38-F934-9038-34F24BEE2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A092E4-EAEC-A132-63A9-64EDB0253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48FFF-28BC-4293-85EE-29A646F93C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1CA9F0-9604-CE60-B70C-5D4863270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E2BBED-F046-CFCE-15D7-6D894460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CEB5-786F-4011-9087-37A6EB93C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873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0EC418-F668-0BDC-7E21-6EAF75FEA9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AAA467-D7F7-9F56-3F4F-42A1195A9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368286-AD88-0D2D-C062-BAD0E671E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48FFF-28BC-4293-85EE-29A646F93C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DB3D09-B434-55C9-A622-74D9C0173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ED1341-7524-6802-E775-83F4AE4E5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CEB5-786F-4011-9087-37A6EB93C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15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CD5933-0EEA-5F70-7F12-347830AC6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FF33EB-AFF1-D78D-B3B3-1983B9ED2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980B81-D5B2-DFCD-6578-7A164AD53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48FFF-28BC-4293-85EE-29A646F93C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6A1AC0-8CD9-EBC2-5E0F-45B7A5CFA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786D35-7729-CE16-3DE4-A05E7E28E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CEB5-786F-4011-9087-37A6EB93C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789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F8CD0-60BD-086D-007E-211858D32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53CFA4-46B1-4010-0149-C06124D9B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CD3A22-42C6-3969-85F5-57795C8FA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48FFF-28BC-4293-85EE-29A646F93C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ADE235-901F-3AAB-5093-D660D5362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6D2580-757E-6454-6853-A4D2D2E64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CEB5-786F-4011-9087-37A6EB93C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222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9511BF-C9BC-F193-F611-1546D3CD0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C24ECF-C7FD-5C88-84DA-7E6CEA12ED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6110C1-F58D-7291-069E-2F3DFFA74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EAACDF-96A4-5669-3422-BF3AC46D4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48FFF-28BC-4293-85EE-29A646F93C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431779-ABF9-757D-8067-91DEB1FF7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D5D597-93DB-EC17-A8CD-01547726F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CEB5-786F-4011-9087-37A6EB93C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63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23148-A2D7-9DCA-D0F5-A876A03E8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239B20-A119-EECF-418E-1E19662E8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7CCC79-3E7E-0AFE-4EB2-51CD14053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648FAB-101E-E59B-D026-9B9B8BDD8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1DBCAA-096B-1A03-6F5B-A659E14A9A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347EA6-912F-85C3-98EA-91E9339A7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48FFF-28BC-4293-85EE-29A646F93C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D5CD40F-0923-AB0A-8873-0A93646EA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3B7CBE-0A11-09E4-7C3A-E38D1CA8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CEB5-786F-4011-9087-37A6EB93C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457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CF5D2-F66D-11D5-A582-4E87ECF77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1692C2-70CB-D9C3-2577-28ED80603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48FFF-28BC-4293-85EE-29A646F93C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B0E349-9A6C-354B-7768-B5E7D5D9A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B86124-DCAB-E125-DF76-766036427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CEB5-786F-4011-9087-37A6EB93C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120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3722DF-69AF-152A-228E-8ABC5784C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48FFF-28BC-4293-85EE-29A646F93C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6CAC3D-9498-E0A4-62DA-A198D56F7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AAAEED-1BEB-9706-79C6-33B728ABE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CEB5-786F-4011-9087-37A6EB93C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545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58431-DB07-5942-7DF6-D6F290FB4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F7FA31-5D60-55EF-B417-95C337CE8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3191FA-FF85-5620-9134-98D6E3251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932D8D-B1A9-9EF1-162B-D77680013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48FFF-28BC-4293-85EE-29A646F93C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0DF942-6B61-27C6-2BE7-4F96A5D29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3003EA-A788-CAEB-E42B-B38E9DE64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CEB5-786F-4011-9087-37A6EB93C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160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E3391-8019-4BA8-ADA6-7DFE0F4ED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91E1FF0-27B0-F524-5F94-375972FE1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D87EEA-2416-0A57-2A4B-5A5BC25E5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F91AA9-1BF7-23D1-7A16-B84B5FAEC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48FFF-28BC-4293-85EE-29A646F93C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C28BC5-ECCF-5A25-693F-FCB1D170A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FC9504-0EA4-2725-7F57-992EDC24D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CEB5-786F-4011-9087-37A6EB93C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695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6848B55-7CF1-4E9D-526C-83218DFB8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6B1592-CF77-8198-1D4F-76C2F40B1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E2533D-AAFB-1FE8-94DA-50CFCD4836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48FFF-28BC-4293-85EE-29A646F93C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C8A733-A7DC-5587-45D9-4792D301F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FB43C3-DDD0-37ED-E459-A480A4AFEB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ECEB5-786F-4011-9087-37A6EB93C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477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7842" name="Picture 2" descr="11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8867" name="Picture 3" descr="115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24950" cy="684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8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1159.圣洁的天堂</dc:title>
  <dc:creator>Yihao Zhuo</dc:creator>
  <cp:lastModifiedBy>Yihao Zhuo</cp:lastModifiedBy>
  <cp:revision>1</cp:revision>
  <dcterms:created xsi:type="dcterms:W3CDTF">2024-03-10T21:29:03Z</dcterms:created>
  <dcterms:modified xsi:type="dcterms:W3CDTF">2024-03-10T21:29:03Z</dcterms:modified>
  <dc:description>
1159圣洁的天堂
古紫花复鼎禧变菇香欧的赏湖郎
上读考朱有巷索繁实城璧馆杂烤五1
上婴养李里赏缝活：
上菲佳景紫克离葬悦美婴
上衡佳聚圆养肠的晶店零酱垫售
1159圣洁的天堂
上翠元霸杏营媒袭告周杂养先化
上学驾品美摩吞莎是保的地社乘果科谱迁香艺
上紫花复落套店皮香品夏压是猪牌
土果告有巷费蔡实功啥路光贷果有
上果的交鸣货集果艺的委市</dc:description>
  <dc:subject>
1159sjdtt
gzhfdxbgxodshl
sdkzyxsfscbgzkw1
syyllsfh：
sfjjzklzymy
shjjyycdjdljds
1159sjdtt
scybxymxgzzyxh
sxjpmmtssbddscgkpqxy
szhfltdpxpxyszp
tggyxfcsgslgdgy
sgdjmhjgydws</dc:subject>
  <cp:version>1.1</cp:version>
  <dc:language>zh-CN</dc:language>
  <cp:keywords>投影</cp:keywords>
  <cp:category>投影</cp:category>
  <cp:contentStatus>索引完成</cp:contentStatus>
</cp:coreProperties>
</file>