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55F3-F3C2-1187-39E9-AB6AC69D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A82A2-FBA9-7FC8-D4C1-EA1128783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E6A12-A618-E4D5-6D96-3656BCDB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A0A9E-470B-D96D-087D-F5A624F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26B9C-DCE3-F00A-1F52-05D9D24F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8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ED68-9A43-8B16-4B00-F98F7B06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3E2FA-840B-0F89-D30E-E91044FB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50501-05AE-50F4-9E05-021E6E69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F8C29-916F-3E87-CAEF-2A4341D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8A3BD-237D-6713-17C1-C5685C39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890AD-6954-9A26-F13B-807BC9615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6801C-AF5D-5DC7-0CB1-0F59D77F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B33D-D6AA-89C6-AAC3-824AE733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52771-F096-B24B-4462-A87FD751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F7444-F5E2-7E83-88C0-1B2E13F2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25CA-D685-53BD-B8BC-B96C57BD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69D04-A894-B60D-2740-4EAFB2D6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53309-01C7-8F71-AD5C-E3C71ACB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D2CAF-FABB-2BB8-CEFE-7E5125BD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A9421-EF30-5499-ADFC-E9C9FCAD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7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B305-D5FF-9E04-2A69-4521178F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0B3CD-798A-79B2-8E4F-36FE68AF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F555F-7408-FD7F-4C2E-21DAA7CE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E9400-6633-D2AD-7149-7B62C23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70C13-65DF-B977-83CD-AE188440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FDF64-BD88-7A4B-8CA0-96ACA6EE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1F393-7834-623B-4F88-ED251D56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DA54F-FB64-C640-C573-2E43577F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E2875-7F3D-3EDD-3321-7E708ED3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8823E-DF39-7D63-0B81-F8D13C7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1B74C-09BE-2A74-0270-083C4376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A11C-56BA-B7DF-731C-1BA890E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D6124-74FB-E919-D69F-F0016378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12144-EDD6-A0F8-C472-05E6C270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254368-63A0-865F-FB84-D4242B84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C2215-42E9-CEBA-062A-51C2154B0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3B3B7A-EF40-32D3-BCA6-699BD297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E5036-17E6-44E5-D1D6-545C7FEE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ABB678-FC85-2458-ACA1-B3991DF0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B9D2-CA70-67ED-690B-385EB512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E0DAC-8205-39C7-257D-03D7A59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C95DF-F1C7-1813-E940-2160D11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F29E5-85BC-E320-CB74-EE5570A4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A496F3-AD99-3DA5-DFE2-573EEB70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313138-7728-CC98-0C78-9D348D2B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6201C-99DC-753B-798B-2C2E7F9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8A70-0F64-B7DA-062A-82E1E0C2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A023D-C086-1FD1-FF6C-CD20DFAD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A9FD8-B5B1-DAF4-2824-8F55D3E8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EF43B-DF31-D6F5-D36D-AAE0B82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14D72-2794-FFEE-31F7-587C167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05715-719C-B504-1BBC-B9D6976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8144E-CE93-C973-EF5D-19595A01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E9535-EA34-BA5A-002E-DEF46617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DE599-B9AF-65E7-E099-5D194126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4CC59-1ACA-9006-B31E-D1CC321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8C4EA-5736-736F-CAC9-B3BA3E1F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6EDDE-A26F-E922-88EE-07FD938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90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C5F347-F727-1288-7C7B-E7AA81D0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61EA8-DBB7-61D2-4323-A85135C4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7ED58-E6D0-5CF5-316C-94FE89735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999CD-3D38-5BA9-616D-293168DBC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4E60D-2A23-ABBE-F565-B50A08520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866" name="Picture 2" descr="1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1160.荣美家乡</dc:title>
  <dc:creator>Yihao Zhuo</dc:creator>
  <cp:lastModifiedBy>Yihao Zhuo</cp:lastModifiedBy>
  <cp:revision>1</cp:revision>
  <dcterms:created xsi:type="dcterms:W3CDTF">2024-03-10T21:29:08Z</dcterms:created>
  <dcterms:modified xsi:type="dcterms:W3CDTF">2024-03-10T21:29:08Z</dcterms:modified>
  <dc:description>
1160荣美家乡
1我有一个荣美家乡在天那边，我有一个荣美家乡在天
2耶稣基督池能救我也能救你，耶稣基督池能救我也能
1那边我有一个荣美家乡在天那边，我时时怀念
2救你耶稣基督池能救我也能救你只要来信礼
1主啊主啊我要赞美栋主啊主啊我要赞美祢
2主啊主啊不要丢弃我主啊主啊不要丢充我
1主啊主啊我要赞美栋永远赞美祢
2主啊主啊不要丢充我永远记得我</dc:description>
  <dc:subject>
1160rmjx
1wyygrmjxztnb，wyygrmjxzt
2ysjdcnjwynjn，ysjdcnjwyn
1nbwyygrmjxztnb，wsshn
2jnysjdcnjwynjnzylxl
1zazawyzmdzazawyzmm
2zazabydqwzazabydcw
1zazawyzmdyyzmm
2zazabydcwyyjdw</dc:subject>
  <cp:version>1.1</cp:version>
  <dc:language>zh-CN</dc:language>
  <cp:keywords>投影</cp:keywords>
  <cp:category>投影</cp:category>
  <cp:contentStatus>索引完成</cp:contentStatus>
</cp:coreProperties>
</file>