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7E468-998B-768D-89CB-AF19A7C77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9B06E-AFD7-1855-C6AB-18289E2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F5286-41BA-70C4-8A0C-5C1468B8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56CBE-D8BA-78B2-C883-25072AD8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25D08-612D-77AC-2B2F-0957191E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878C-84B8-69D5-7CBB-C0FB1AAB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D06C34-8960-60A0-8747-26345D4B2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7E754-EE37-B41A-9A60-70899AB2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09038-2E8C-C239-D5DF-BB40E0AC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C0A8B-0B2C-FC05-79EF-E6058DD7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5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D01598-6FE4-5910-1A23-A63568B19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B702B-72A3-2B37-07D0-B63EC373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90224-4446-43E6-6EFE-0F54AD81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CDDE3-C9E4-408E-C710-FFB95E9F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1F14D-1AB9-0FE3-3698-E82C0E70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C992-A79C-5D91-E71E-79EBF901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E8D10-2670-35BA-7E46-76DD4254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C7A6A-3A16-4142-6E34-E81B6C37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34F68-6BE3-1808-853D-B1D026FD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88177-0270-2CC4-64AA-3A75A9E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0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42D93-FB24-0B04-1873-971FFB45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C8E00-9281-6E82-EE86-7BE3EC79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ACB78-6734-583E-FCC1-592F40E4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F15BC-7864-0565-3B5E-EA263963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A74DC-5289-C43E-DB72-CCC00A91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2EF16-9086-488A-1458-DE5B9F28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4DD8A-7876-A6C4-699E-8B273AFA7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552A5-69DC-FAEC-D884-FB6D5A29D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DDA60-7B29-021A-23F9-5A73979C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B8EF5-8DBE-85E5-DA55-27F25D70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3FB95-6987-547E-6711-23CFC6DA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1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0CC59-C558-C340-0892-D475EEE7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52BE1-5659-9CF1-C995-F4D75FD2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3F290-BD9F-90A0-9BC3-54398540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A053A-EAC6-1E22-B354-B9787FEDA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5F2B29-080F-6ECF-2656-9B3FFD818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46659D-AEDF-3800-2AFC-86589CE7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17FDF-DF3B-A44B-9595-E08E7302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A08CA6-B800-21BC-1DF1-B7DD814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4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AB51A-4547-3EA3-272B-1B56ADF3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ABC63-1BA4-22E5-04A9-B4CEABFF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325FA-64B7-16EF-8D53-B1CFBE20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4D5ABA-E1D5-2D0B-1A59-5C5F7B1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2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FB810-B4AA-D2A5-614D-B973E459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D83B1A-F64B-F549-2DFE-27DE4F58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B16A5-30D1-1417-C27C-9C57897E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3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0FD44-6DDD-64B3-1B7E-C513188F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ECBA6-2F00-572B-8AFA-5EBECE10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C8588-42CE-CD50-2773-40E732FF4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E5944-42A7-9CA0-5D39-A2B4DAD8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CD69-0D27-E86D-3546-418AA577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C7A3B-E163-22AE-3002-41686F5A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A7E34-C522-7E97-F5A5-4EA5C8AE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98979A-7190-E835-931A-CA34F113F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76C05-C5A1-BF70-2D54-77DB9AD1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6479F-F9E0-6A10-BFD5-E03CBB16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ED26F-4798-7F0D-549D-BFAA0FDE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E88E2-FC52-42CC-A9AA-ECC127FF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645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32AB66-3E00-30E3-292F-B41A396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9AFED-E6E4-2B27-DD7B-40336967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29617-0768-593B-8AA0-EAD135E7B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8714C-4662-7481-DB31-63CCC824F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B542C-7B0B-9A9C-A53F-BED369CC1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1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890" name="Picture 2" descr="11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0915" name="Picture 3" descr="11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1161.天家</dc:title>
  <dc:creator>Yihao Zhuo</dc:creator>
  <cp:lastModifiedBy>Yihao Zhuo</cp:lastModifiedBy>
  <cp:revision>1</cp:revision>
  <dcterms:created xsi:type="dcterms:W3CDTF">2024-03-10T21:29:12Z</dcterms:created>
  <dcterms:modified xsi:type="dcterms:W3CDTF">2024-03-10T21:29:12Z</dcterms:modified>
  <dc:description>
1161天家
1我听说有快乐家乡光甚大，光甚大
2绝无黑云动我愁肠快活地快活地
1那里毫无罪孽灾殃，光甚大，光甚大
2没有一人哭泣悲伤快活地快活地
1香风吹到各样佳美荣光天使赞美欢欣
2爱主洪恩永不改变门徒得见耶稣圣面
1金琴玉瑟华堂一新光甚大，光甚大
2普照天界荣光显现快活地，快活地
1161天家
3虽然我们各有罪恶主已死，主已死
4父母兄弟邻居朋友请快来请快来
3虽然平安恩宠失落，主已死，主已死
4要到乐家快同我走请快来请快来
3我可洁净再无罪愆我可仍得洪福无边
4那里永有好听声音天使天军吹弹欢乐
</dc:description>
  <dc:subject>
1161tj
1wtsykljxgsd，gsd
2jwhydwcckhdkhd
1nlhwznzy，gsd，gsd
2myyrkqbskhdkhd
1xfcdgyjmrgtszmhx
2azheybgbmtdjyssm
1jqyshtyxgsd，gsd
2pztjrgxxkhd，khd
1161tj
3srwmgyzezys，zys
4fmxdljpyqklqkl
3srpaecsl，zys，zys
4ydljktwzqklqkl
3wkjjzwzqwkrdhfwb
4nlyyhtsytstjcthl
</dc:subject>
  <cp:version>1.1</cp:version>
  <dc:language>zh-CN</dc:language>
  <cp:keywords>投影</cp:keywords>
  <cp:category>投影</cp:category>
  <cp:contentStatus>索引完成</cp:contentStatus>
</cp:coreProperties>
</file>