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67B84-6F37-E20F-F80D-703160F36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842256-3B36-8EEC-88F7-8A730A33C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040CC-E87D-1FA4-289E-97608437A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5D8A-E31F-469D-AC95-76BC71BFA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49310-D61E-42E7-EAC3-BB4B4D489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EED435-2496-8488-F852-0C71CE368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934F-6F1B-412E-BC00-B223D4A91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70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ABABC-6A2A-0429-F002-EF84BFCD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4D5B54-96FF-6545-C6BA-63219D80A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F44F9-BA73-7813-4355-C4D27474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5D8A-E31F-469D-AC95-76BC71BFA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38E5C7-D852-075A-CB7B-A0008136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083A0-4E10-E834-A03D-A33D90CE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934F-6F1B-412E-BC00-B223D4A91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35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A18643-A4D4-F25B-B057-78610C013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3563DD-8877-E987-FBCB-3D1957707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28E6A-6D6F-945F-5F01-0B8D5254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5D8A-E31F-469D-AC95-76BC71BFA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C2303-595F-4612-CF79-F51CD1D6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FD525-9232-A5BE-0647-A957A3B0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934F-6F1B-412E-BC00-B223D4A91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41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4FA19-6B5E-14B8-316B-6DF97BC9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3D2F1D-2D1C-CBFD-D979-5C6D6CE92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8C0AD-FD4C-6F02-3EE8-7FC5FC56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5D8A-E31F-469D-AC95-76BC71BFA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B13986-5661-3950-7506-97503719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AD1ADF-F4BF-3A3A-3E0D-CFB66AE3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934F-6F1B-412E-BC00-B223D4A91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11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AA558-066D-A89A-5B7F-5D221656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574689-A326-F611-6BCF-5F64EA4D7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695242-B338-685A-FF9F-8735776A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5D8A-E31F-469D-AC95-76BC71BFA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2D02A-D016-49D0-E64F-2E244384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48883-C7A7-1601-11FA-DAE65C52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934F-6F1B-412E-BC00-B223D4A91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5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5E037-30A0-DDCD-D2F2-258D707C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1B60E-2F6F-9E9B-C69B-3D75B26B2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036BFC-5476-A02E-647A-2F9F85000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7345BA-78DB-2462-D345-F7D0F45E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5D8A-E31F-469D-AC95-76BC71BFA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EB6831-8ED9-83FD-F67D-E93693FE8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60C7A7-2309-D632-98D7-843CE992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934F-6F1B-412E-BC00-B223D4A91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9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04E0A-5E4A-C328-50D2-48FA7CD62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5A042C-74DD-1F97-42C1-B47D38851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6706CD-6B69-24A5-A6B2-D7822E78F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9F52F4-8BF4-2EF1-0ED4-F7EF8FE3E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11B050-9F95-5BEB-07D2-8F0C2A57D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FD54B6-7180-2E6A-87FA-9B516B87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5D8A-E31F-469D-AC95-76BC71BFA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0BF817-E98C-36C4-DD7F-22097C0F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9FFB02-65A8-0C3D-4500-8AB24671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934F-6F1B-412E-BC00-B223D4A91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49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221E8-A3E6-D3F3-E765-5A1873A3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D3F352-C809-67EA-FF14-2F546DAA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5D8A-E31F-469D-AC95-76BC71BFA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183B22-9F8D-4BA3-911C-E4CD9FEF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4D556-E2DC-B4BC-C29F-48D4F165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934F-6F1B-412E-BC00-B223D4A91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79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A6AD3A-0BB0-F777-344D-454712AFB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5D8A-E31F-469D-AC95-76BC71BFA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E8F4EC-4FA7-2F7A-CFCB-1D4CE2890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81690F-AF5B-8713-CA9F-746365D2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934F-6F1B-412E-BC00-B223D4A91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38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6006A-3481-5D56-D0C3-B7FA4B9AD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3F4523-9383-4AB7-2B8D-D653A1E27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8A7E50-6762-C0E2-2538-6C41C4B0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5A67B3-3984-D526-056D-36EFBF32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5D8A-E31F-469D-AC95-76BC71BFA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CEE4A0-299D-872E-636F-F24CDE91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2E095F-C476-6491-0277-94BE0D08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934F-6F1B-412E-BC00-B223D4A91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9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ADA15-E1F0-CDC8-0E64-9EC75638A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641206-9467-7A59-F4DF-14D444D08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325476-0426-8F0E-A06E-D17737437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0148CA-2773-55AF-717F-72CDBAF8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5D8A-E31F-469D-AC95-76BC71BFA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91E0F0-081D-52D5-077C-301EAD60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E7239A-FC2C-3694-FA53-6761B623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934F-6F1B-412E-BC00-B223D4A91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91543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A45B89-A4E3-25E0-6FF6-9A7BEAA1E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C698D-F0EA-0DFF-3D88-126417CBE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C5BD3-560B-39A4-C074-1764EA874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05D8A-E31F-469D-AC95-76BC71BFA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27477-1153-5C20-7D6B-AFFD56F94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FE3B81-591F-A5B0-6B32-C1F538512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D934F-6F1B-412E-BC00-B223D4A91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43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1938" name="Picture 2" descr="11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1163.主的国度真可</dc:title>
  <dc:creator>Yihao Zhuo</dc:creator>
  <cp:lastModifiedBy>Yihao Zhuo</cp:lastModifiedBy>
  <cp:revision>1</cp:revision>
  <dcterms:created xsi:type="dcterms:W3CDTF">2024-03-10T21:29:21Z</dcterms:created>
  <dcterms:modified xsi:type="dcterms:W3CDTF">2024-03-10T21:29:21Z</dcterms:modified>
  <dc:description>
1163主的国度真可爱
主的国度里真自在，主的国度里真可爱，
那里没有苦恼，死之与悲哀
主的国度里真自在，主的国度里真可爱，
生命果长年有生命水长流
天使们欢乐歌唱众圣徒赞美主恩爱，欢呼之声
永不息颂圣哉圣载圣哉哈利路亚
主的国度里真自在，主的国度里真可爱，
把死亡与悲衰都抛在国度外</dc:description>
  <dc:subject>
1163zdgdzka
zdgdlzzz，zdgdlzka，
nlmykn，szyba
zdgdlzzz，zdgdlzka，
smgcnysmscl
tsmhlgczstzmzea，hhzs
ybxsszszszhlly
zdgdlzzz，zdgdlzka，
bswybsdpzgdw</dc:subject>
  <cp:version>1.1</cp:version>
  <dc:language>zh-CN</dc:language>
  <cp:keywords>投影</cp:keywords>
  <cp:category>投影</cp:category>
  <cp:contentStatus>索引完成</cp:contentStatus>
</cp:coreProperties>
</file>