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E0A21-50AD-31F2-5ACC-D44BB324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A5C0A-C2CF-E84C-8055-4B5E950B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BBD6-C3B5-C4D7-DA4B-66EE3B99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77819-8B6C-DC1B-522E-43A9BFD9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FBCB6-166E-59EC-85EC-75B2A0B5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9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9BB6-7898-6B82-91BE-E4516FAE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7FEDF-C13D-D3D2-8831-28160EFD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049D-5A28-D481-E079-BA9681CF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13829-318C-D73D-89CF-C8595038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020F0-4311-7520-A576-8B374ECD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DF4D6-4267-6CB7-7090-2F4EFCEB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15668-DB8E-5713-5CBA-42CC7D12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22C65-61C3-9CDC-C371-2A84A027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95384-AE3A-84E0-33FE-47F6E88A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ED405-557D-3E14-EF4C-C4532C9A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B4AF5-6326-92B8-CA65-6FF36D7B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86C4-89CE-AD16-C192-B847EB04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56949-4F22-4B2F-D467-6E81632C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5330A-BFA5-6653-7861-F76DD2E3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845F7-9FCF-DE14-CCFA-891B404D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0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1EEB8-307A-17C6-FB20-D757E5F4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56822-2FD3-FB70-06B9-6A7810A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70891-F2ED-82C6-8B62-FBADA60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01B62-E883-8188-D0B2-D714FB6C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E1895-231B-22A9-5364-FA0B88DE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50A5C-B2CC-CECC-689E-56868665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D0DDA-127A-C48A-C9F0-67A0302DB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EE181-B857-D84D-8A1C-D61D4E13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26C5-4687-B65C-3C91-A8C9F775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3CE9B-AB2C-88FD-ACC2-AE96AC7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640BC-554C-68D1-D1E6-69886DC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47E1-B28A-79DE-FECF-3C6DCC1C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C4806-D6AA-9BEB-310A-C7E5686F4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39785-1199-5CD8-768D-06D440A30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4AA10-02F0-7B87-8308-94DAB33E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D2AB8-E086-CA14-9C4E-5CC658570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DA312-E215-5264-F47C-2D9604AB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63CB37-E886-88A2-8592-F7E6F236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368FB2-7AAD-B3DE-0EF1-FA1F23B7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AFFBA-51C3-2C73-6337-F8E2BEFD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DDA38-F899-DBD7-071E-0C5C571E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C4A9E3-D4B1-1AD0-D693-514F7C2E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A203D-6999-46B2-228B-91C5C7D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1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D93DB1-E3D8-61C2-46FC-7DFF8C35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95FD2-C666-79F1-A594-169CEB14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AC40C-D924-949A-2319-8A30C39D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9B97B-9329-2AAD-487F-EB0CF8C4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821F8-EE35-92AB-C4BF-0E4EB0BD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54A30-2A81-B3AF-E1BC-1AEF728B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A509A-673B-EC23-5BE5-5C9D32D8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1E577-C69F-DBBD-F1F4-16BBA395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E19A5-2BAC-7848-8709-C1F5088A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968F-B30B-DD23-BCCC-A83D3908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361C6-844F-FC7D-5E84-2AC8629B4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B62F8-A936-9E00-8CC8-CBD3C3A5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2A8D0-E27B-4A47-1FD1-683333F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E515E-0D47-92F9-E99A-83DA7B9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6B1FD-D8A2-4C1C-341C-1B2CE90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28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711C2-D952-F2EE-76AE-0A854909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B08F9-228B-FBCE-AECD-4C59988D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CC7F0-438E-69BD-A81B-CD094B1AE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FDFA-C2B5-4C17-BF22-A374DB19E79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08D1-ED87-03AF-3661-7D970220D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B86B9-A5C3-0DBB-E370-6C649BB8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EBAE-02A7-4FAE-929F-DFF87EF53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1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962" name="Picture 2" descr="1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1164.千禧年美景</dc:title>
  <dc:creator>Yihao Zhuo</dc:creator>
  <cp:lastModifiedBy>Yihao Zhuo</cp:lastModifiedBy>
  <cp:revision>1</cp:revision>
  <dcterms:created xsi:type="dcterms:W3CDTF">2024-03-10T21:29:26Z</dcterms:created>
  <dcterms:modified xsi:type="dcterms:W3CDTF">2024-03-10T21:29:26Z</dcterms:modified>
  <dc:description>
1164千禧年美景
冬天已往雨水上住地上大灾过去，
地上百花一齐开放何等的荣耀，
又像玫瑰开花繁盛百鸟佳音鸣叫
膳子眼晴必开聋子开通瞎子聋瘸腿
哑巴一齐歌舞颂主恩撒但已关无底坑，
忧愁烦恼不会再怀国中有大道圣路专为
赎民歌舞到锡安永乐归他们头上</dc:description>
  <dc:subject>
1164qxnmj
dtywysszdsdzgq，
dsbhyqkfhddry，
yxmgkhfsbnjymj
szyqbklzktxzlqt
ybyqgwszesdygwdk，
ycfnbhzhgzyddslzw
smgwdxaylgtmts</dc:subject>
  <cp:version>1.1</cp:version>
  <dc:language>zh-CN</dc:language>
  <cp:keywords>投影</cp:keywords>
  <cp:category>投影</cp:category>
  <cp:contentStatus>索引完成</cp:contentStatus>
</cp:coreProperties>
</file>