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A0736-B427-E637-46AC-03A265640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EB7CCA-9B1F-E139-B2A3-20543C602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E4265-4689-BA0B-64A0-3EB39948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9906F-251A-A279-64DF-39C06E23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0C187-B663-A44D-2EFB-DB4CEE04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1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9949A-7749-90D9-7130-5C07931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6274D1-A26D-A5BE-E78E-55D33D2A4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4833C-1942-F0EA-93CD-D4BB7790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0CAD2-79E5-D482-4EFD-B121009B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2E0B9-0D07-BE31-199E-B613FD9E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7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E5ED70-6B90-C2C2-0AC0-F1D3EA85E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C74AF-8001-29B4-96FA-3B9290BC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74BAF-55E3-A523-3A7E-EFB2329D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E2E36-3960-DBAD-53DF-77196AE5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372AA-07BF-906C-E440-A1E9796C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1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28F56-282B-1B9D-E85E-BFE32114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80A11-3452-94A2-0029-49E8784B8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13DCF-FDF3-343C-437E-F9E0825E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856FF-92C0-BB76-AF70-AB4E036D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CEAD4-9AF7-B8AA-3650-EC82DC53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8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9F480-BE71-88F8-EF29-0382D9A3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66DC2-BFDB-A562-EBBC-52B03651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AB4E3-FEC8-8DBC-8C87-22BCB9DF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0219C-1113-7DC5-A69B-12AF5F02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95B31-2BCD-37DA-C27F-A5173C3C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3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CE786-FAEE-30E3-105D-74205619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2ECAE-51CD-A17F-40DF-7EDC1B197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F7751-96AC-C63B-240C-266F3DD47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ABC87-F889-E604-109E-C3347D69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BB556B-ED58-0CCD-7540-D068355C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9D3A9-1381-08E7-0A89-620DDC95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5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49573-F77A-B361-44CC-AD621340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3200A-D6A7-A0D5-2D2D-A3FDF9121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335B5-7166-0435-F9BC-4EF8DA273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2A481E-612A-5F65-927D-DB56E6F03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AF57F9-45CB-4594-61A1-2819388C7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737946-EDB5-4136-25B7-FFCC69FD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C64C67-792A-B4EE-79AE-52C243A8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6ED17F-C7C0-48EA-6EF5-E05751BD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8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1322A-766E-7FD8-4834-80EB2A56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1E1C44-4CCF-992A-0E25-80B7664A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9293C1-CA34-D1B1-275B-9C816F8A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DC23C3-4A48-F313-1812-8D06AD93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E6940D-C377-EE20-5135-B53F22C9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479EED-DDE0-9B17-43AF-AF84CB15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F3153-EEBE-A128-0C48-C3FBD90A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7A81E-B405-FF90-09E9-B8DF96A7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A34F0-C4F9-8667-BB08-4EDE16E1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899CEB-64A2-4FB9-01FD-AA493BC7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D99AD-2C12-D6C1-C32B-33C16A0F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6B9C60-3AC8-5A09-65C7-E356C044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21C77-CF8B-6B28-6F99-BA267E7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4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B9771-91B7-0145-B693-1ABCB644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F81F73-7E32-3590-218D-0C23A9F53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46CE46-5103-B0A5-132E-2B9F74A3E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7E3BE-E2DF-BB07-7A88-93F4BCE9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84956-9347-B276-E50B-50DB55E6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3BA7D-5401-CCB4-36BF-A75BD011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845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05AEC1-069C-3F09-8840-92809971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5C445-0A22-E918-AA12-FB629D96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8FA14-27D7-C953-ED87-0C7807E7E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FC83A-AD44-475E-B9B3-98839F2FD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5F9A3-8FB4-14EB-C8E2-B501A67AE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DA986-778E-75B7-4AD3-50627797E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E4CB-2DA4-4C8A-A314-5B7F9914C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2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3986" name="Picture 2" descr="11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1165.立在王面前</dc:title>
  <dc:creator>Yihao Zhuo</dc:creator>
  <cp:lastModifiedBy>Yihao Zhuo</cp:lastModifiedBy>
  <cp:revision>1</cp:revision>
  <dcterms:created xsi:type="dcterms:W3CDTF">2024-03-10T21:29:30Z</dcterms:created>
  <dcterms:modified xsi:type="dcterms:W3CDTF">2024-03-10T21:29:30Z</dcterms:modified>
  <dc:description>
1165立在王面前
1我将立于王面前与众天使同讴吟等一等，等一等
2天上钟声一齐鸣我将立于王面前等一等，等一等
3我的灵魂当做醒不久将步于天庭等一等，等一等
1走过金街碧玉城永远赞美主尊名等一等，等一等
2在此苦难皆消清，同声颂扬主圣名等一等，等一等
3将各珍宝向主陈欢喜颂赞主不停，等一等，等一等
我将立于王面前，与众天使同讴吟荣耀荣耀
归主名哈利路亚哈利路亚我将立于王面前</dc:description>
  <dc:subject>
1165lzwmq
1wjlywmqyztstoydyd，dyd
2tszsyqmwjlywmqdyd，dyd
3wdlhdzxbjjbyttdyd，dyd
1zgjjbycyyzmzzmdyd，dyd
2zcknjxq，tssyzsmdyd，dyd
3jgzbxzchxszzbt，dyd，dyd
wjlywmq，yztstoyryry
gzmhllyhllywjlywmq</dc:subject>
  <cp:version>1.1</cp:version>
  <dc:language>zh-CN</dc:language>
  <cp:keywords>投影</cp:keywords>
  <cp:category>投影</cp:category>
  <cp:contentStatus>索引完成</cp:contentStatus>
</cp:coreProperties>
</file>